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159" autoAdjust="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8574B-091E-4AFD-8797-D0D32E2B5596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73A4D7-280F-4C6C-8EED-342F48CA11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853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73A4D7-280F-4C6C-8EED-342F48CA115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30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оловок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38912"/>
            <a:ext cx="9317736" cy="4453128"/>
          </a:xfrm>
        </p:spPr>
        <p:txBody>
          <a:bodyPr rtlCol="0" anchor="t">
            <a:normAutofit/>
          </a:bodyPr>
          <a:lstStyle>
            <a:lvl1pPr algn="l">
              <a:defRPr sz="96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965192"/>
            <a:ext cx="5431536" cy="1289304"/>
          </a:xfrm>
        </p:spPr>
        <p:txBody>
          <a:bodyPr rtlCol="0" anchor="b"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9515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отография повестки дня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4384" y="1012952"/>
            <a:ext cx="4023360" cy="1636776"/>
          </a:xfrm>
        </p:spPr>
        <p:txBody>
          <a:bodyPr rtlCol="0" anchor="b">
            <a:normAutofit/>
          </a:bodyPr>
          <a:lstStyle>
            <a:lvl1pPr>
              <a:defRPr sz="4800"/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Рисунок 8">
            <a:extLst>
              <a:ext uri="{FF2B5EF4-FFF2-40B4-BE49-F238E27FC236}">
                <a16:creationId xmlns:a16="http://schemas.microsoft.com/office/drawing/2014/main" id="{FE8E4848-C9F6-6844-AB1C-C4F0E8A472A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42901" y="345109"/>
            <a:ext cx="6714969" cy="6163508"/>
          </a:xfrm>
          <a:custGeom>
            <a:avLst/>
            <a:gdLst>
              <a:gd name="connsiteX0" fmla="*/ 281857 w 6714969"/>
              <a:gd name="connsiteY0" fmla="*/ 0 h 6163508"/>
              <a:gd name="connsiteX1" fmla="*/ 6433112 w 6714969"/>
              <a:gd name="connsiteY1" fmla="*/ 0 h 6163508"/>
              <a:gd name="connsiteX2" fmla="*/ 6714969 w 6714969"/>
              <a:gd name="connsiteY2" fmla="*/ 281857 h 6163508"/>
              <a:gd name="connsiteX3" fmla="*/ 6714969 w 6714969"/>
              <a:gd name="connsiteY3" fmla="*/ 5881651 h 6163508"/>
              <a:gd name="connsiteX4" fmla="*/ 6433112 w 6714969"/>
              <a:gd name="connsiteY4" fmla="*/ 6163508 h 6163508"/>
              <a:gd name="connsiteX5" fmla="*/ 281857 w 6714969"/>
              <a:gd name="connsiteY5" fmla="*/ 6163508 h 6163508"/>
              <a:gd name="connsiteX6" fmla="*/ 0 w 6714969"/>
              <a:gd name="connsiteY6" fmla="*/ 5881651 h 6163508"/>
              <a:gd name="connsiteX7" fmla="*/ 0 w 6714969"/>
              <a:gd name="connsiteY7" fmla="*/ 281857 h 6163508"/>
              <a:gd name="connsiteX8" fmla="*/ 281857 w 6714969"/>
              <a:gd name="connsiteY8" fmla="*/ 0 h 6163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14969" h="6163508">
                <a:moveTo>
                  <a:pt x="281857" y="0"/>
                </a:moveTo>
                <a:lnTo>
                  <a:pt x="6433112" y="0"/>
                </a:lnTo>
                <a:cubicBezTo>
                  <a:pt x="6588777" y="0"/>
                  <a:pt x="6714969" y="126192"/>
                  <a:pt x="6714969" y="281857"/>
                </a:cubicBezTo>
                <a:lnTo>
                  <a:pt x="6714969" y="5881651"/>
                </a:lnTo>
                <a:cubicBezTo>
                  <a:pt x="6714969" y="6037316"/>
                  <a:pt x="6588777" y="6163508"/>
                  <a:pt x="6433112" y="6163508"/>
                </a:cubicBezTo>
                <a:lnTo>
                  <a:pt x="281857" y="6163508"/>
                </a:lnTo>
                <a:cubicBezTo>
                  <a:pt x="126192" y="6163508"/>
                  <a:pt x="0" y="6037316"/>
                  <a:pt x="0" y="5881651"/>
                </a:cubicBezTo>
                <a:lnTo>
                  <a:pt x="0" y="281857"/>
                </a:lnTo>
                <a:cubicBezTo>
                  <a:pt x="0" y="126192"/>
                  <a:pt x="126192" y="0"/>
                  <a:pt x="281857" y="0"/>
                </a:cubicBezTo>
                <a:close/>
              </a:path>
            </a:pathLst>
          </a:custGeom>
          <a:blipFill dpi="0" rotWithShape="1">
            <a:blip r:embed="rId2">
              <a:alphaModFix amt="65000"/>
            </a:blip>
            <a:srcRect/>
            <a:stretch>
              <a:fillRect/>
            </a:stretch>
          </a:blipFill>
        </p:spPr>
        <p:txBody>
          <a:bodyPr wrap="square" rtlCol="0">
            <a:noAutofit/>
          </a:bodyPr>
          <a:lstStyle/>
          <a:p>
            <a:pPr rtl="0"/>
            <a:r>
              <a:rPr lang="ru-RU"/>
              <a:t>Вставка рисунка</a:t>
            </a:r>
            <a:endParaRPr lang="ru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44384" y="2896616"/>
            <a:ext cx="4023360" cy="3364992"/>
          </a:xfr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buFont typeface="+mj-lt"/>
              <a:buAutoNum type="arabicPeriod"/>
              <a:defRPr lang="en-US" dirty="0"/>
            </a:lvl1pPr>
            <a:lvl2pPr marL="571500" indent="-342900">
              <a:buFont typeface="+mj-lt"/>
              <a:buAutoNum type="arabicPeriod"/>
              <a:defRPr lang="en-US" dirty="0"/>
            </a:lvl2pPr>
            <a:lvl3pPr marL="800100" indent="-342900">
              <a:buFont typeface="+mj-lt"/>
              <a:buAutoNum type="arabicPeriod"/>
              <a:defRPr lang="en-US" dirty="0"/>
            </a:lvl3pPr>
            <a:lvl4pPr>
              <a:buFont typeface="+mj-lt"/>
              <a:buAutoNum type="arabicPeriod"/>
              <a:defRPr lang="en-US" dirty="0"/>
            </a:lvl4pPr>
            <a:lvl5pPr>
              <a:buFont typeface="+mj-lt"/>
              <a:buAutoNum type="arabicPeriod"/>
              <a:defRPr lang="en-US" dirty="0"/>
            </a:lvl5pPr>
          </a:lstStyle>
          <a:p>
            <a:pPr marL="228600" lvl="0" indent="-228600" rtl="0"/>
            <a:r>
              <a:rPr lang="ru-RU"/>
              <a:t>Образец текста</a:t>
            </a:r>
          </a:p>
          <a:p>
            <a:pPr marL="228600" lvl="1" indent="-228600" rtl="0"/>
            <a:r>
              <a:rPr lang="ru-RU"/>
              <a:t>Второй уровень</a:t>
            </a:r>
          </a:p>
          <a:p>
            <a:pPr marL="228600" lvl="2" indent="-228600" rtl="0"/>
            <a:r>
              <a:rPr lang="ru-RU"/>
              <a:t>Третий уровень</a:t>
            </a:r>
          </a:p>
          <a:p>
            <a:pPr marL="228600" lvl="3" indent="-228600" rtl="0"/>
            <a:r>
              <a:rPr lang="ru-RU"/>
              <a:t>Четвертый уровень</a:t>
            </a:r>
          </a:p>
          <a:p>
            <a:pPr marL="228600" lvl="4" indent="-228600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800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, контент 1 (максимум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" y="151598"/>
            <a:ext cx="11924209" cy="528186"/>
          </a:xfrm>
        </p:spPr>
        <p:txBody>
          <a:bodyPr rtlCol="0" anchor="ctr">
            <a:normAutofit/>
          </a:bodyPr>
          <a:lstStyle>
            <a:lvl1pPr>
              <a:defRPr sz="2400"/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" y="776036"/>
            <a:ext cx="11924209" cy="5676965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4013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контент (максимум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-1325880"/>
            <a:ext cx="10515600" cy="1325880"/>
          </a:xfrm>
        </p:spPr>
        <p:txBody>
          <a:bodyPr rtlCol="0" anchor="b">
            <a:normAutofit/>
          </a:bodyPr>
          <a:lstStyle>
            <a:lvl1pPr>
              <a:defRPr sz="2400"/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" y="329450"/>
            <a:ext cx="11924209" cy="6199100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5087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, контент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6417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, контент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2478024"/>
            <a:ext cx="4325112" cy="2454796"/>
          </a:xfrm>
        </p:spPr>
        <p:txBody>
          <a:bodyPr rtlCol="0" anchor="t">
            <a:normAutofit/>
          </a:bodyPr>
          <a:lstStyle>
            <a:lvl1pPr>
              <a:defRPr sz="4400"/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478024"/>
            <a:ext cx="4325112" cy="24597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1045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, контент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2039112"/>
            <a:ext cx="3813048" cy="3538728"/>
          </a:xfrm>
        </p:spPr>
        <p:txBody>
          <a:bodyPr rtlCol="0" anchor="t">
            <a:normAutofit/>
          </a:bodyPr>
          <a:lstStyle>
            <a:lvl1pPr>
              <a:defRPr sz="3200"/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2039112"/>
            <a:ext cx="5047488" cy="353872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0810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, контент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600200"/>
            <a:ext cx="4142232" cy="4636008"/>
          </a:xfrm>
        </p:spPr>
        <p:txBody>
          <a:bodyPr rtlCol="0" anchor="t">
            <a:normAutofit/>
          </a:bodyPr>
          <a:lstStyle>
            <a:lvl1pPr>
              <a:defRPr sz="3200"/>
            </a:lvl1pPr>
          </a:lstStyle>
          <a:p>
            <a:pPr rtl="0"/>
            <a:r>
              <a:rPr lang="ru-RU"/>
              <a:t>Образец заголовка</a:t>
            </a:r>
            <a:endParaRPr lang="ru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1600200"/>
            <a:ext cx="5788152" cy="463600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8682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, контент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40080"/>
            <a:ext cx="4032504" cy="3621024"/>
          </a:xfrm>
        </p:spPr>
        <p:txBody>
          <a:bodyPr rtlCol="0" anchor="t">
            <a:normAutofit/>
          </a:bodyPr>
          <a:lstStyle>
            <a:lvl1pPr>
              <a:defRPr sz="3200"/>
            </a:lvl1pPr>
          </a:lstStyle>
          <a:p>
            <a:pPr rtl="0"/>
            <a:r>
              <a:rPr lang="ru-RU"/>
              <a:t>Образец заголовка</a:t>
            </a:r>
            <a:endParaRPr lang="ru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640080"/>
            <a:ext cx="5971032" cy="5724144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5421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, контент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40080"/>
            <a:ext cx="3493008" cy="362102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</a:lstStyle>
          <a:p>
            <a:pPr lvl="0" rtl="0"/>
            <a:r>
              <a:rPr lang="ru-RU"/>
              <a:t>Образец заголовка</a:t>
            </a:r>
            <a:endParaRPr lang="ru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25696" y="640080"/>
            <a:ext cx="7159752" cy="5719763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979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, фотография содержимого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0408" y="548640"/>
            <a:ext cx="6035040" cy="1143000"/>
          </a:xfrm>
        </p:spPr>
        <p:txBody>
          <a:bodyPr rtlCol="0" anchor="b"/>
          <a:lstStyle/>
          <a:p>
            <a:pPr rtl="0"/>
            <a:r>
              <a:rPr lang="ru-RU"/>
              <a:t>Образец заголовка</a:t>
            </a:r>
            <a:endParaRPr lang="ru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EF226A48-373B-47E6-1E90-9892366CC9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2900" y="342900"/>
            <a:ext cx="4501152" cy="6172200"/>
          </a:xfrm>
          <a:custGeom>
            <a:avLst/>
            <a:gdLst>
              <a:gd name="connsiteX0" fmla="*/ 332635 w 4501152"/>
              <a:gd name="connsiteY0" fmla="*/ 0 h 6172200"/>
              <a:gd name="connsiteX1" fmla="*/ 4168517 w 4501152"/>
              <a:gd name="connsiteY1" fmla="*/ 0 h 6172200"/>
              <a:gd name="connsiteX2" fmla="*/ 4501152 w 4501152"/>
              <a:gd name="connsiteY2" fmla="*/ 331423 h 6172200"/>
              <a:gd name="connsiteX3" fmla="*/ 4501152 w 4501152"/>
              <a:gd name="connsiteY3" fmla="*/ 5840778 h 6172200"/>
              <a:gd name="connsiteX4" fmla="*/ 4168517 w 4501152"/>
              <a:gd name="connsiteY4" fmla="*/ 6172200 h 6172200"/>
              <a:gd name="connsiteX5" fmla="*/ 332635 w 4501152"/>
              <a:gd name="connsiteY5" fmla="*/ 6172200 h 6172200"/>
              <a:gd name="connsiteX6" fmla="*/ 0 w 4501152"/>
              <a:gd name="connsiteY6" fmla="*/ 5840778 h 6172200"/>
              <a:gd name="connsiteX7" fmla="*/ 0 w 4501152"/>
              <a:gd name="connsiteY7" fmla="*/ 331423 h 6172200"/>
              <a:gd name="connsiteX8" fmla="*/ 332635 w 4501152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01152" h="6172200">
                <a:moveTo>
                  <a:pt x="332635" y="0"/>
                </a:moveTo>
                <a:lnTo>
                  <a:pt x="4168517" y="0"/>
                </a:lnTo>
                <a:cubicBezTo>
                  <a:pt x="4352226" y="0"/>
                  <a:pt x="4501152" y="148383"/>
                  <a:pt x="4501152" y="331423"/>
                </a:cubicBezTo>
                <a:lnTo>
                  <a:pt x="4501152" y="5840778"/>
                </a:lnTo>
                <a:cubicBezTo>
                  <a:pt x="4501152" y="6023817"/>
                  <a:pt x="4352226" y="6172200"/>
                  <a:pt x="4168517" y="6172200"/>
                </a:cubicBezTo>
                <a:lnTo>
                  <a:pt x="332635" y="6172200"/>
                </a:lnTo>
                <a:cubicBezTo>
                  <a:pt x="148926" y="6172200"/>
                  <a:pt x="0" y="6023817"/>
                  <a:pt x="0" y="5840778"/>
                </a:cubicBezTo>
                <a:lnTo>
                  <a:pt x="0" y="331423"/>
                </a:lnTo>
                <a:cubicBezTo>
                  <a:pt x="0" y="148383"/>
                  <a:pt x="148926" y="0"/>
                  <a:pt x="332635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 rtlCol="0">
            <a:noAutofit/>
          </a:bodyPr>
          <a:lstStyle/>
          <a:p>
            <a:pPr rtl="0"/>
            <a:r>
              <a:rPr lang="ru-RU"/>
              <a:t>Вставка рисунка</a:t>
            </a:r>
            <a:endParaRPr lang="ru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50408" y="1828800"/>
            <a:ext cx="6035040" cy="4489704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722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оловок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8176" y="1536192"/>
            <a:ext cx="9171432" cy="2615184"/>
          </a:xfrm>
        </p:spPr>
        <p:txBody>
          <a:bodyPr rtlCol="0" anchor="ctr">
            <a:normAutofit/>
          </a:bodyPr>
          <a:lstStyle>
            <a:lvl1pPr algn="ctr">
              <a:defRPr sz="54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8176" y="4427554"/>
            <a:ext cx="9171432" cy="1143000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6441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, фотография содержимого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48640"/>
            <a:ext cx="6135624" cy="1143000"/>
          </a:xfrm>
        </p:spPr>
        <p:txBody>
          <a:bodyPr rtlCol="0" anchor="b"/>
          <a:lstStyle/>
          <a:p>
            <a:pPr rtl="0"/>
            <a:r>
              <a:rPr lang="ru-RU"/>
              <a:t>Образец заголовка</a:t>
            </a:r>
            <a:endParaRPr lang="ru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1828800"/>
            <a:ext cx="6135624" cy="4489704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7F11DC52-D1FD-A255-1A04-7A15A9DE3C8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53304" y="352327"/>
            <a:ext cx="4495799" cy="6172200"/>
          </a:xfrm>
          <a:custGeom>
            <a:avLst/>
            <a:gdLst>
              <a:gd name="connsiteX0" fmla="*/ 293171 w 4495799"/>
              <a:gd name="connsiteY0" fmla="*/ 0 h 6172200"/>
              <a:gd name="connsiteX1" fmla="*/ 4202628 w 4495799"/>
              <a:gd name="connsiteY1" fmla="*/ 0 h 6172200"/>
              <a:gd name="connsiteX2" fmla="*/ 4495799 w 4495799"/>
              <a:gd name="connsiteY2" fmla="*/ 293171 h 6172200"/>
              <a:gd name="connsiteX3" fmla="*/ 4495799 w 4495799"/>
              <a:gd name="connsiteY3" fmla="*/ 5879029 h 6172200"/>
              <a:gd name="connsiteX4" fmla="*/ 4202628 w 4495799"/>
              <a:gd name="connsiteY4" fmla="*/ 6172200 h 6172200"/>
              <a:gd name="connsiteX5" fmla="*/ 293171 w 4495799"/>
              <a:gd name="connsiteY5" fmla="*/ 6172200 h 6172200"/>
              <a:gd name="connsiteX6" fmla="*/ 0 w 4495799"/>
              <a:gd name="connsiteY6" fmla="*/ 5879029 h 6172200"/>
              <a:gd name="connsiteX7" fmla="*/ 0 w 4495799"/>
              <a:gd name="connsiteY7" fmla="*/ 293171 h 6172200"/>
              <a:gd name="connsiteX8" fmla="*/ 293171 w 4495799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95799" h="6172200">
                <a:moveTo>
                  <a:pt x="293171" y="0"/>
                </a:moveTo>
                <a:lnTo>
                  <a:pt x="4202628" y="0"/>
                </a:lnTo>
                <a:cubicBezTo>
                  <a:pt x="4364542" y="0"/>
                  <a:pt x="4495799" y="131257"/>
                  <a:pt x="4495799" y="293171"/>
                </a:cubicBezTo>
                <a:lnTo>
                  <a:pt x="4495799" y="5879029"/>
                </a:lnTo>
                <a:cubicBezTo>
                  <a:pt x="4495799" y="6040943"/>
                  <a:pt x="4364542" y="6172200"/>
                  <a:pt x="4202628" y="6172200"/>
                </a:cubicBezTo>
                <a:lnTo>
                  <a:pt x="293171" y="6172200"/>
                </a:lnTo>
                <a:cubicBezTo>
                  <a:pt x="131257" y="6172200"/>
                  <a:pt x="0" y="6040943"/>
                  <a:pt x="0" y="5879029"/>
                </a:cubicBezTo>
                <a:lnTo>
                  <a:pt x="0" y="293171"/>
                </a:lnTo>
                <a:cubicBezTo>
                  <a:pt x="0" y="131257"/>
                  <a:pt x="131257" y="0"/>
                  <a:pt x="293171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 rtlCol="0">
            <a:noAutofit/>
          </a:bodyPr>
          <a:lstStyle/>
          <a:p>
            <a:pPr rtl="0"/>
            <a:r>
              <a:rPr lang="ru-RU"/>
              <a:t>Вставка рисунка</a:t>
            </a:r>
            <a:endParaRPr lang="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313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, фотография содержимого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0076" y="320040"/>
            <a:ext cx="6766560" cy="932688"/>
          </a:xfrm>
        </p:spPr>
        <p:txBody>
          <a:bodyPr rtlCol="0" anchor="b"/>
          <a:lstStyle/>
          <a:p>
            <a:pPr rtl="0"/>
            <a:r>
              <a:rPr lang="ru-RU"/>
              <a:t>Образец заголовка</a:t>
            </a:r>
            <a:endParaRPr lang="ru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9539F8C7-DD74-7177-C2DA-02533B6576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9373" y="344424"/>
            <a:ext cx="3808553" cy="6172200"/>
          </a:xfrm>
          <a:custGeom>
            <a:avLst/>
            <a:gdLst>
              <a:gd name="connsiteX0" fmla="*/ 292116 w 3808553"/>
              <a:gd name="connsiteY0" fmla="*/ 0 h 6172200"/>
              <a:gd name="connsiteX1" fmla="*/ 3516437 w 3808553"/>
              <a:gd name="connsiteY1" fmla="*/ 0 h 6172200"/>
              <a:gd name="connsiteX2" fmla="*/ 3808553 w 3808553"/>
              <a:gd name="connsiteY2" fmla="*/ 292116 h 6172200"/>
              <a:gd name="connsiteX3" fmla="*/ 3808553 w 3808553"/>
              <a:gd name="connsiteY3" fmla="*/ 5880084 h 6172200"/>
              <a:gd name="connsiteX4" fmla="*/ 3516437 w 3808553"/>
              <a:gd name="connsiteY4" fmla="*/ 6172200 h 6172200"/>
              <a:gd name="connsiteX5" fmla="*/ 292116 w 3808553"/>
              <a:gd name="connsiteY5" fmla="*/ 6172200 h 6172200"/>
              <a:gd name="connsiteX6" fmla="*/ 0 w 3808553"/>
              <a:gd name="connsiteY6" fmla="*/ 5880084 h 6172200"/>
              <a:gd name="connsiteX7" fmla="*/ 0 w 3808553"/>
              <a:gd name="connsiteY7" fmla="*/ 292116 h 6172200"/>
              <a:gd name="connsiteX8" fmla="*/ 292116 w 3808553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8553" h="6172200">
                <a:moveTo>
                  <a:pt x="292116" y="0"/>
                </a:moveTo>
                <a:lnTo>
                  <a:pt x="3516437" y="0"/>
                </a:lnTo>
                <a:cubicBezTo>
                  <a:pt x="3677768" y="0"/>
                  <a:pt x="3808553" y="130785"/>
                  <a:pt x="3808553" y="292116"/>
                </a:cubicBezTo>
                <a:lnTo>
                  <a:pt x="3808553" y="5880084"/>
                </a:lnTo>
                <a:cubicBezTo>
                  <a:pt x="3808553" y="6041415"/>
                  <a:pt x="3677768" y="6172200"/>
                  <a:pt x="3516437" y="6172200"/>
                </a:cubicBezTo>
                <a:lnTo>
                  <a:pt x="292116" y="6172200"/>
                </a:lnTo>
                <a:cubicBezTo>
                  <a:pt x="130785" y="6172200"/>
                  <a:pt x="0" y="6041415"/>
                  <a:pt x="0" y="5880084"/>
                </a:cubicBezTo>
                <a:lnTo>
                  <a:pt x="0" y="292116"/>
                </a:lnTo>
                <a:cubicBezTo>
                  <a:pt x="0" y="130785"/>
                  <a:pt x="130785" y="0"/>
                  <a:pt x="29211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 rtlCol="0">
            <a:noAutofit/>
          </a:bodyPr>
          <a:lstStyle/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20076" y="1380744"/>
            <a:ext cx="6766560" cy="4983480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6746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, фотография содержимого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320040"/>
            <a:ext cx="6858000" cy="932688"/>
          </a:xfrm>
        </p:spPr>
        <p:txBody>
          <a:bodyPr rtlCol="0" anchor="b"/>
          <a:lstStyle/>
          <a:p>
            <a:pPr rtl="0"/>
            <a:r>
              <a:rPr lang="ru-RU"/>
              <a:t>Образец заголовка</a:t>
            </a:r>
            <a:endParaRPr lang="ru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1380744"/>
            <a:ext cx="6858000" cy="4983480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26FEEE5C-15B3-8386-23D3-B6B236C668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46768" y="344424"/>
            <a:ext cx="3808553" cy="6172200"/>
          </a:xfrm>
          <a:custGeom>
            <a:avLst/>
            <a:gdLst>
              <a:gd name="connsiteX0" fmla="*/ 292116 w 3808553"/>
              <a:gd name="connsiteY0" fmla="*/ 0 h 6172200"/>
              <a:gd name="connsiteX1" fmla="*/ 3516437 w 3808553"/>
              <a:gd name="connsiteY1" fmla="*/ 0 h 6172200"/>
              <a:gd name="connsiteX2" fmla="*/ 3808553 w 3808553"/>
              <a:gd name="connsiteY2" fmla="*/ 292116 h 6172200"/>
              <a:gd name="connsiteX3" fmla="*/ 3808553 w 3808553"/>
              <a:gd name="connsiteY3" fmla="*/ 5880084 h 6172200"/>
              <a:gd name="connsiteX4" fmla="*/ 3516437 w 3808553"/>
              <a:gd name="connsiteY4" fmla="*/ 6172200 h 6172200"/>
              <a:gd name="connsiteX5" fmla="*/ 292116 w 3808553"/>
              <a:gd name="connsiteY5" fmla="*/ 6172200 h 6172200"/>
              <a:gd name="connsiteX6" fmla="*/ 0 w 3808553"/>
              <a:gd name="connsiteY6" fmla="*/ 5880084 h 6172200"/>
              <a:gd name="connsiteX7" fmla="*/ 0 w 3808553"/>
              <a:gd name="connsiteY7" fmla="*/ 292116 h 6172200"/>
              <a:gd name="connsiteX8" fmla="*/ 292116 w 3808553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8553" h="6172200">
                <a:moveTo>
                  <a:pt x="292116" y="0"/>
                </a:moveTo>
                <a:lnTo>
                  <a:pt x="3516437" y="0"/>
                </a:lnTo>
                <a:cubicBezTo>
                  <a:pt x="3677768" y="0"/>
                  <a:pt x="3808553" y="130785"/>
                  <a:pt x="3808553" y="292116"/>
                </a:cubicBezTo>
                <a:lnTo>
                  <a:pt x="3808553" y="5880084"/>
                </a:lnTo>
                <a:cubicBezTo>
                  <a:pt x="3808553" y="6041415"/>
                  <a:pt x="3677768" y="6172200"/>
                  <a:pt x="3516437" y="6172200"/>
                </a:cubicBezTo>
                <a:lnTo>
                  <a:pt x="292116" y="6172200"/>
                </a:lnTo>
                <a:cubicBezTo>
                  <a:pt x="130785" y="6172200"/>
                  <a:pt x="0" y="6041415"/>
                  <a:pt x="0" y="5880084"/>
                </a:cubicBezTo>
                <a:lnTo>
                  <a:pt x="0" y="292116"/>
                </a:lnTo>
                <a:cubicBezTo>
                  <a:pt x="0" y="130785"/>
                  <a:pt x="130785" y="0"/>
                  <a:pt x="29211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 rtlCol="0">
            <a:noAutofit/>
          </a:bodyPr>
          <a:lstStyle/>
          <a:p>
            <a:pPr rtl="0"/>
            <a:r>
              <a:rPr lang="ru-RU"/>
              <a:t>Вставка рисунка</a:t>
            </a:r>
            <a:endParaRPr lang="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3002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, фотография содержимого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328" y="601755"/>
            <a:ext cx="4389120" cy="1527048"/>
          </a:xfrm>
        </p:spPr>
        <p:txBody>
          <a:bodyPr rtlCol="0" anchor="b"/>
          <a:lstStyle/>
          <a:p>
            <a:pPr rtl="0"/>
            <a:r>
              <a:rPr lang="ru-RU"/>
              <a:t>Образец заголовка</a:t>
            </a:r>
            <a:endParaRPr lang="ru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EB281557-D8C5-3666-A17C-BD66A5F9C04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1522" y="342902"/>
            <a:ext cx="6249778" cy="6172343"/>
          </a:xfrm>
          <a:custGeom>
            <a:avLst/>
            <a:gdLst>
              <a:gd name="connsiteX0" fmla="*/ 258473 w 6249778"/>
              <a:gd name="connsiteY0" fmla="*/ 0 h 6172343"/>
              <a:gd name="connsiteX1" fmla="*/ 5991306 w 6249778"/>
              <a:gd name="connsiteY1" fmla="*/ 0 h 6172343"/>
              <a:gd name="connsiteX2" fmla="*/ 6249778 w 6249778"/>
              <a:gd name="connsiteY2" fmla="*/ 257942 h 6172343"/>
              <a:gd name="connsiteX3" fmla="*/ 6249778 w 6249778"/>
              <a:gd name="connsiteY3" fmla="*/ 5914401 h 6172343"/>
              <a:gd name="connsiteX4" fmla="*/ 5991306 w 6249778"/>
              <a:gd name="connsiteY4" fmla="*/ 6172343 h 6172343"/>
              <a:gd name="connsiteX5" fmla="*/ 258473 w 6249778"/>
              <a:gd name="connsiteY5" fmla="*/ 6172343 h 6172343"/>
              <a:gd name="connsiteX6" fmla="*/ 0 w 6249778"/>
              <a:gd name="connsiteY6" fmla="*/ 5914401 h 6172343"/>
              <a:gd name="connsiteX7" fmla="*/ 0 w 6249778"/>
              <a:gd name="connsiteY7" fmla="*/ 257942 h 6172343"/>
              <a:gd name="connsiteX8" fmla="*/ 258473 w 6249778"/>
              <a:gd name="connsiteY8" fmla="*/ 0 h 6172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49778" h="6172343">
                <a:moveTo>
                  <a:pt x="258473" y="0"/>
                </a:moveTo>
                <a:lnTo>
                  <a:pt x="5991306" y="0"/>
                </a:lnTo>
                <a:cubicBezTo>
                  <a:pt x="6134057" y="0"/>
                  <a:pt x="6249778" y="115484"/>
                  <a:pt x="6249778" y="257942"/>
                </a:cubicBezTo>
                <a:lnTo>
                  <a:pt x="6249778" y="5914401"/>
                </a:lnTo>
                <a:cubicBezTo>
                  <a:pt x="6249778" y="6056859"/>
                  <a:pt x="6134057" y="6172343"/>
                  <a:pt x="5991306" y="6172343"/>
                </a:cubicBezTo>
                <a:lnTo>
                  <a:pt x="258473" y="6172343"/>
                </a:lnTo>
                <a:cubicBezTo>
                  <a:pt x="115722" y="6172343"/>
                  <a:pt x="0" y="6056859"/>
                  <a:pt x="0" y="5914401"/>
                </a:cubicBezTo>
                <a:lnTo>
                  <a:pt x="0" y="257942"/>
                </a:lnTo>
                <a:cubicBezTo>
                  <a:pt x="0" y="115484"/>
                  <a:pt x="115722" y="0"/>
                  <a:pt x="258473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 rtlCol="0">
            <a:noAutofit/>
          </a:bodyPr>
          <a:lstStyle/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96328" y="2276856"/>
            <a:ext cx="4389120" cy="4041648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2298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, фотография содержимого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4480560" cy="1527048"/>
          </a:xfrm>
        </p:spPr>
        <p:txBody>
          <a:bodyPr rtlCol="0" anchor="b"/>
          <a:lstStyle/>
          <a:p>
            <a:pPr rtl="0"/>
            <a:r>
              <a:rPr lang="ru-RU"/>
              <a:t>Образец заголовка</a:t>
            </a:r>
            <a:endParaRPr lang="ru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7" y="2276856"/>
            <a:ext cx="4480560" cy="4041648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00846273-A5CB-BDCB-C625-903F863EC3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37594" y="342900"/>
            <a:ext cx="6111507" cy="6172338"/>
          </a:xfrm>
          <a:custGeom>
            <a:avLst/>
            <a:gdLst>
              <a:gd name="connsiteX0" fmla="*/ 269395 w 6111507"/>
              <a:gd name="connsiteY0" fmla="*/ 0 h 6172338"/>
              <a:gd name="connsiteX1" fmla="*/ 5842112 w 6111507"/>
              <a:gd name="connsiteY1" fmla="*/ 0 h 6172338"/>
              <a:gd name="connsiteX2" fmla="*/ 6111507 w 6111507"/>
              <a:gd name="connsiteY2" fmla="*/ 268145 h 6172338"/>
              <a:gd name="connsiteX3" fmla="*/ 6111507 w 6111507"/>
              <a:gd name="connsiteY3" fmla="*/ 5904194 h 6172338"/>
              <a:gd name="connsiteX4" fmla="*/ 5842112 w 6111507"/>
              <a:gd name="connsiteY4" fmla="*/ 6172338 h 6172338"/>
              <a:gd name="connsiteX5" fmla="*/ 269395 w 6111507"/>
              <a:gd name="connsiteY5" fmla="*/ 6172338 h 6172338"/>
              <a:gd name="connsiteX6" fmla="*/ 0 w 6111507"/>
              <a:gd name="connsiteY6" fmla="*/ 5904194 h 6172338"/>
              <a:gd name="connsiteX7" fmla="*/ 0 w 6111507"/>
              <a:gd name="connsiteY7" fmla="*/ 268145 h 6172338"/>
              <a:gd name="connsiteX8" fmla="*/ 269395 w 6111507"/>
              <a:gd name="connsiteY8" fmla="*/ 0 h 617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11507" h="6172338">
                <a:moveTo>
                  <a:pt x="269395" y="0"/>
                </a:moveTo>
                <a:lnTo>
                  <a:pt x="5842112" y="0"/>
                </a:lnTo>
                <a:cubicBezTo>
                  <a:pt x="5990895" y="0"/>
                  <a:pt x="6111507" y="120052"/>
                  <a:pt x="6111507" y="268145"/>
                </a:cubicBezTo>
                <a:lnTo>
                  <a:pt x="6111507" y="5904194"/>
                </a:lnTo>
                <a:cubicBezTo>
                  <a:pt x="6111507" y="6052286"/>
                  <a:pt x="5990895" y="6172338"/>
                  <a:pt x="5842112" y="6172338"/>
                </a:cubicBezTo>
                <a:lnTo>
                  <a:pt x="269395" y="6172338"/>
                </a:lnTo>
                <a:cubicBezTo>
                  <a:pt x="120612" y="6172338"/>
                  <a:pt x="0" y="6052286"/>
                  <a:pt x="0" y="5904194"/>
                </a:cubicBezTo>
                <a:lnTo>
                  <a:pt x="0" y="268145"/>
                </a:lnTo>
                <a:cubicBezTo>
                  <a:pt x="0" y="120052"/>
                  <a:pt x="120612" y="0"/>
                  <a:pt x="269395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 rtlCol="0">
            <a:noAutofit/>
          </a:bodyPr>
          <a:lstStyle/>
          <a:p>
            <a:pPr rtl="0"/>
            <a:r>
              <a:rPr lang="ru-RU"/>
              <a:t>Вставка рисунка</a:t>
            </a:r>
            <a:endParaRPr lang="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9932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, фотография содержимого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328" y="320040"/>
            <a:ext cx="4389120" cy="932688"/>
          </a:xfrm>
        </p:spPr>
        <p:txBody>
          <a:bodyPr rtlCol="0" anchor="b"/>
          <a:lstStyle/>
          <a:p>
            <a:pPr rtl="0"/>
            <a:r>
              <a:rPr lang="ru-RU"/>
              <a:t>Образец заголовка</a:t>
            </a:r>
            <a:endParaRPr lang="ru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EB281557-D8C5-3666-A17C-BD66A5F9C04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1522" y="342902"/>
            <a:ext cx="6249778" cy="6172343"/>
          </a:xfrm>
          <a:custGeom>
            <a:avLst/>
            <a:gdLst>
              <a:gd name="connsiteX0" fmla="*/ 258473 w 6249778"/>
              <a:gd name="connsiteY0" fmla="*/ 0 h 6172343"/>
              <a:gd name="connsiteX1" fmla="*/ 5991306 w 6249778"/>
              <a:gd name="connsiteY1" fmla="*/ 0 h 6172343"/>
              <a:gd name="connsiteX2" fmla="*/ 6249778 w 6249778"/>
              <a:gd name="connsiteY2" fmla="*/ 257942 h 6172343"/>
              <a:gd name="connsiteX3" fmla="*/ 6249778 w 6249778"/>
              <a:gd name="connsiteY3" fmla="*/ 5914401 h 6172343"/>
              <a:gd name="connsiteX4" fmla="*/ 5991306 w 6249778"/>
              <a:gd name="connsiteY4" fmla="*/ 6172343 h 6172343"/>
              <a:gd name="connsiteX5" fmla="*/ 258473 w 6249778"/>
              <a:gd name="connsiteY5" fmla="*/ 6172343 h 6172343"/>
              <a:gd name="connsiteX6" fmla="*/ 0 w 6249778"/>
              <a:gd name="connsiteY6" fmla="*/ 5914401 h 6172343"/>
              <a:gd name="connsiteX7" fmla="*/ 0 w 6249778"/>
              <a:gd name="connsiteY7" fmla="*/ 257942 h 6172343"/>
              <a:gd name="connsiteX8" fmla="*/ 258473 w 6249778"/>
              <a:gd name="connsiteY8" fmla="*/ 0 h 6172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49778" h="6172343">
                <a:moveTo>
                  <a:pt x="258473" y="0"/>
                </a:moveTo>
                <a:lnTo>
                  <a:pt x="5991306" y="0"/>
                </a:lnTo>
                <a:cubicBezTo>
                  <a:pt x="6134057" y="0"/>
                  <a:pt x="6249778" y="115484"/>
                  <a:pt x="6249778" y="257942"/>
                </a:cubicBezTo>
                <a:lnTo>
                  <a:pt x="6249778" y="5914401"/>
                </a:lnTo>
                <a:cubicBezTo>
                  <a:pt x="6249778" y="6056859"/>
                  <a:pt x="6134057" y="6172343"/>
                  <a:pt x="5991306" y="6172343"/>
                </a:cubicBezTo>
                <a:lnTo>
                  <a:pt x="258473" y="6172343"/>
                </a:lnTo>
                <a:cubicBezTo>
                  <a:pt x="115722" y="6172343"/>
                  <a:pt x="0" y="6056859"/>
                  <a:pt x="0" y="5914401"/>
                </a:cubicBezTo>
                <a:lnTo>
                  <a:pt x="0" y="257942"/>
                </a:lnTo>
                <a:cubicBezTo>
                  <a:pt x="0" y="115484"/>
                  <a:pt x="115722" y="0"/>
                  <a:pt x="258473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 rtlCol="0">
            <a:noAutofit/>
          </a:bodyPr>
          <a:lstStyle/>
          <a:p>
            <a:pPr rtl="0"/>
            <a:r>
              <a:rPr lang="ru-RU"/>
              <a:t>Вставка рисунка</a:t>
            </a:r>
            <a:endParaRPr lang="ru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96328" y="1380744"/>
            <a:ext cx="4389120" cy="4983480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2758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, фотография содержимого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320040"/>
            <a:ext cx="4573413" cy="932688"/>
          </a:xfrm>
        </p:spPr>
        <p:txBody>
          <a:bodyPr rtlCol="0" anchor="b"/>
          <a:lstStyle/>
          <a:p>
            <a:pPr rtl="0"/>
            <a:r>
              <a:rPr lang="ru-RU"/>
              <a:t>Образец заголовка</a:t>
            </a:r>
            <a:endParaRPr lang="ru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6" y="1380744"/>
            <a:ext cx="4573413" cy="4983480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00846273-A5CB-BDCB-C625-903F863EC3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37594" y="342900"/>
            <a:ext cx="6111507" cy="6172338"/>
          </a:xfrm>
          <a:custGeom>
            <a:avLst/>
            <a:gdLst>
              <a:gd name="connsiteX0" fmla="*/ 269395 w 6111507"/>
              <a:gd name="connsiteY0" fmla="*/ 0 h 6172338"/>
              <a:gd name="connsiteX1" fmla="*/ 5842112 w 6111507"/>
              <a:gd name="connsiteY1" fmla="*/ 0 h 6172338"/>
              <a:gd name="connsiteX2" fmla="*/ 6111507 w 6111507"/>
              <a:gd name="connsiteY2" fmla="*/ 268145 h 6172338"/>
              <a:gd name="connsiteX3" fmla="*/ 6111507 w 6111507"/>
              <a:gd name="connsiteY3" fmla="*/ 5904194 h 6172338"/>
              <a:gd name="connsiteX4" fmla="*/ 5842112 w 6111507"/>
              <a:gd name="connsiteY4" fmla="*/ 6172338 h 6172338"/>
              <a:gd name="connsiteX5" fmla="*/ 269395 w 6111507"/>
              <a:gd name="connsiteY5" fmla="*/ 6172338 h 6172338"/>
              <a:gd name="connsiteX6" fmla="*/ 0 w 6111507"/>
              <a:gd name="connsiteY6" fmla="*/ 5904194 h 6172338"/>
              <a:gd name="connsiteX7" fmla="*/ 0 w 6111507"/>
              <a:gd name="connsiteY7" fmla="*/ 268145 h 6172338"/>
              <a:gd name="connsiteX8" fmla="*/ 269395 w 6111507"/>
              <a:gd name="connsiteY8" fmla="*/ 0 h 617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11507" h="6172338">
                <a:moveTo>
                  <a:pt x="269395" y="0"/>
                </a:moveTo>
                <a:lnTo>
                  <a:pt x="5842112" y="0"/>
                </a:lnTo>
                <a:cubicBezTo>
                  <a:pt x="5990895" y="0"/>
                  <a:pt x="6111507" y="120052"/>
                  <a:pt x="6111507" y="268145"/>
                </a:cubicBezTo>
                <a:lnTo>
                  <a:pt x="6111507" y="5904194"/>
                </a:lnTo>
                <a:cubicBezTo>
                  <a:pt x="6111507" y="6052286"/>
                  <a:pt x="5990895" y="6172338"/>
                  <a:pt x="5842112" y="6172338"/>
                </a:cubicBezTo>
                <a:lnTo>
                  <a:pt x="269395" y="6172338"/>
                </a:lnTo>
                <a:cubicBezTo>
                  <a:pt x="120612" y="6172338"/>
                  <a:pt x="0" y="6052286"/>
                  <a:pt x="0" y="5904194"/>
                </a:cubicBezTo>
                <a:lnTo>
                  <a:pt x="0" y="268145"/>
                </a:lnTo>
                <a:cubicBezTo>
                  <a:pt x="0" y="120052"/>
                  <a:pt x="120612" y="0"/>
                  <a:pt x="269395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 rtlCol="0">
            <a:noAutofit/>
          </a:bodyPr>
          <a:lstStyle/>
          <a:p>
            <a:pPr rtl="0"/>
            <a:r>
              <a:rPr lang="ru-RU"/>
              <a:t>Вставка рисунка</a:t>
            </a:r>
            <a:endParaRPr lang="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8000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, фотография содержимого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0" y="603504"/>
            <a:ext cx="3401568" cy="1527048"/>
          </a:xfrm>
        </p:spPr>
        <p:txBody>
          <a:bodyPr rtlCol="0" anchor="b"/>
          <a:lstStyle/>
          <a:p>
            <a:pPr rtl="0"/>
            <a:r>
              <a:rPr lang="ru-RU"/>
              <a:t>Образец заголовка</a:t>
            </a:r>
            <a:endParaRPr lang="ru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65B0EC94-28E6-D665-7491-10A308B0B4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2900" y="342901"/>
            <a:ext cx="7391400" cy="6172200"/>
          </a:xfrm>
          <a:custGeom>
            <a:avLst/>
            <a:gdLst>
              <a:gd name="connsiteX0" fmla="*/ 267246 w 7391400"/>
              <a:gd name="connsiteY0" fmla="*/ 0 h 6172200"/>
              <a:gd name="connsiteX1" fmla="*/ 7124155 w 7391400"/>
              <a:gd name="connsiteY1" fmla="*/ 0 h 6172200"/>
              <a:gd name="connsiteX2" fmla="*/ 7391400 w 7391400"/>
              <a:gd name="connsiteY2" fmla="*/ 266886 h 6172200"/>
              <a:gd name="connsiteX3" fmla="*/ 7391400 w 7391400"/>
              <a:gd name="connsiteY3" fmla="*/ 5905314 h 6172200"/>
              <a:gd name="connsiteX4" fmla="*/ 7124155 w 7391400"/>
              <a:gd name="connsiteY4" fmla="*/ 6172200 h 6172200"/>
              <a:gd name="connsiteX5" fmla="*/ 267246 w 7391400"/>
              <a:gd name="connsiteY5" fmla="*/ 6172200 h 6172200"/>
              <a:gd name="connsiteX6" fmla="*/ 0 w 7391400"/>
              <a:gd name="connsiteY6" fmla="*/ 5905314 h 6172200"/>
              <a:gd name="connsiteX7" fmla="*/ 0 w 7391400"/>
              <a:gd name="connsiteY7" fmla="*/ 266886 h 6172200"/>
              <a:gd name="connsiteX8" fmla="*/ 267246 w 7391400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91400" h="6172200">
                <a:moveTo>
                  <a:pt x="267246" y="0"/>
                </a:moveTo>
                <a:lnTo>
                  <a:pt x="7124155" y="0"/>
                </a:lnTo>
                <a:cubicBezTo>
                  <a:pt x="7271750" y="0"/>
                  <a:pt x="7391400" y="119489"/>
                  <a:pt x="7391400" y="266886"/>
                </a:cubicBezTo>
                <a:lnTo>
                  <a:pt x="7391400" y="5905314"/>
                </a:lnTo>
                <a:cubicBezTo>
                  <a:pt x="7391400" y="6052711"/>
                  <a:pt x="7271750" y="6172200"/>
                  <a:pt x="7124155" y="6172200"/>
                </a:cubicBezTo>
                <a:lnTo>
                  <a:pt x="267246" y="6172200"/>
                </a:lnTo>
                <a:cubicBezTo>
                  <a:pt x="119650" y="6172200"/>
                  <a:pt x="0" y="6052711"/>
                  <a:pt x="0" y="5905314"/>
                </a:cubicBezTo>
                <a:lnTo>
                  <a:pt x="0" y="266886"/>
                </a:lnTo>
                <a:cubicBezTo>
                  <a:pt x="0" y="119489"/>
                  <a:pt x="119650" y="0"/>
                  <a:pt x="26724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 rtlCol="0">
            <a:noAutofit/>
          </a:bodyPr>
          <a:lstStyle/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21040" y="2276856"/>
            <a:ext cx="3401568" cy="404164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7858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, фотография содержимого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3401568" cy="1527048"/>
          </a:xfrm>
        </p:spPr>
        <p:txBody>
          <a:bodyPr rtlCol="0" anchor="b"/>
          <a:lstStyle/>
          <a:p>
            <a:pPr rtl="0"/>
            <a:r>
              <a:rPr lang="ru-RU"/>
              <a:t>Образец заголовка</a:t>
            </a:r>
            <a:endParaRPr lang="ru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65B0EC94-28E6-D665-7491-10A308B0B4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02843" y="342901"/>
            <a:ext cx="7346257" cy="6172200"/>
          </a:xfrm>
          <a:custGeom>
            <a:avLst/>
            <a:gdLst>
              <a:gd name="connsiteX0" fmla="*/ 267246 w 7391400"/>
              <a:gd name="connsiteY0" fmla="*/ 0 h 6172200"/>
              <a:gd name="connsiteX1" fmla="*/ 7124155 w 7391400"/>
              <a:gd name="connsiteY1" fmla="*/ 0 h 6172200"/>
              <a:gd name="connsiteX2" fmla="*/ 7391400 w 7391400"/>
              <a:gd name="connsiteY2" fmla="*/ 266886 h 6172200"/>
              <a:gd name="connsiteX3" fmla="*/ 7391400 w 7391400"/>
              <a:gd name="connsiteY3" fmla="*/ 5905314 h 6172200"/>
              <a:gd name="connsiteX4" fmla="*/ 7124155 w 7391400"/>
              <a:gd name="connsiteY4" fmla="*/ 6172200 h 6172200"/>
              <a:gd name="connsiteX5" fmla="*/ 267246 w 7391400"/>
              <a:gd name="connsiteY5" fmla="*/ 6172200 h 6172200"/>
              <a:gd name="connsiteX6" fmla="*/ 0 w 7391400"/>
              <a:gd name="connsiteY6" fmla="*/ 5905314 h 6172200"/>
              <a:gd name="connsiteX7" fmla="*/ 0 w 7391400"/>
              <a:gd name="connsiteY7" fmla="*/ 266886 h 6172200"/>
              <a:gd name="connsiteX8" fmla="*/ 267246 w 7391400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91400" h="6172200">
                <a:moveTo>
                  <a:pt x="267246" y="0"/>
                </a:moveTo>
                <a:lnTo>
                  <a:pt x="7124155" y="0"/>
                </a:lnTo>
                <a:cubicBezTo>
                  <a:pt x="7271750" y="0"/>
                  <a:pt x="7391400" y="119489"/>
                  <a:pt x="7391400" y="266886"/>
                </a:cubicBezTo>
                <a:lnTo>
                  <a:pt x="7391400" y="5905314"/>
                </a:lnTo>
                <a:cubicBezTo>
                  <a:pt x="7391400" y="6052711"/>
                  <a:pt x="7271750" y="6172200"/>
                  <a:pt x="7124155" y="6172200"/>
                </a:cubicBezTo>
                <a:lnTo>
                  <a:pt x="267246" y="6172200"/>
                </a:lnTo>
                <a:cubicBezTo>
                  <a:pt x="119650" y="6172200"/>
                  <a:pt x="0" y="6052711"/>
                  <a:pt x="0" y="5905314"/>
                </a:cubicBezTo>
                <a:lnTo>
                  <a:pt x="0" y="266886"/>
                </a:lnTo>
                <a:cubicBezTo>
                  <a:pt x="0" y="119489"/>
                  <a:pt x="119650" y="0"/>
                  <a:pt x="26724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 rtlCol="0">
            <a:noAutofit/>
          </a:bodyPr>
          <a:lstStyle/>
          <a:p>
            <a:pPr rtl="0"/>
            <a:r>
              <a:rPr lang="ru-RU"/>
              <a:t>Вставка рисунка</a:t>
            </a:r>
            <a:endParaRPr lang="ru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2276856"/>
            <a:ext cx="3401568" cy="404164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3999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, фотография содержимого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1896" y="1078992"/>
            <a:ext cx="3273552" cy="1947672"/>
          </a:xfrm>
        </p:spPr>
        <p:txBody>
          <a:bodyPr rtlCol="0" anchor="b"/>
          <a:lstStyle/>
          <a:p>
            <a:pPr rtl="0"/>
            <a:r>
              <a:rPr lang="ru-RU"/>
              <a:t>Образец заголовка</a:t>
            </a:r>
            <a:endParaRPr lang="ru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65B0EC94-28E6-D665-7491-10A308B0B4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2900" y="342901"/>
            <a:ext cx="7391400" cy="6172200"/>
          </a:xfrm>
          <a:custGeom>
            <a:avLst/>
            <a:gdLst>
              <a:gd name="connsiteX0" fmla="*/ 267246 w 7391400"/>
              <a:gd name="connsiteY0" fmla="*/ 0 h 6172200"/>
              <a:gd name="connsiteX1" fmla="*/ 7124155 w 7391400"/>
              <a:gd name="connsiteY1" fmla="*/ 0 h 6172200"/>
              <a:gd name="connsiteX2" fmla="*/ 7391400 w 7391400"/>
              <a:gd name="connsiteY2" fmla="*/ 266886 h 6172200"/>
              <a:gd name="connsiteX3" fmla="*/ 7391400 w 7391400"/>
              <a:gd name="connsiteY3" fmla="*/ 5905314 h 6172200"/>
              <a:gd name="connsiteX4" fmla="*/ 7124155 w 7391400"/>
              <a:gd name="connsiteY4" fmla="*/ 6172200 h 6172200"/>
              <a:gd name="connsiteX5" fmla="*/ 267246 w 7391400"/>
              <a:gd name="connsiteY5" fmla="*/ 6172200 h 6172200"/>
              <a:gd name="connsiteX6" fmla="*/ 0 w 7391400"/>
              <a:gd name="connsiteY6" fmla="*/ 5905314 h 6172200"/>
              <a:gd name="connsiteX7" fmla="*/ 0 w 7391400"/>
              <a:gd name="connsiteY7" fmla="*/ 266886 h 6172200"/>
              <a:gd name="connsiteX8" fmla="*/ 267246 w 7391400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91400" h="6172200">
                <a:moveTo>
                  <a:pt x="267246" y="0"/>
                </a:moveTo>
                <a:lnTo>
                  <a:pt x="7124155" y="0"/>
                </a:lnTo>
                <a:cubicBezTo>
                  <a:pt x="7271750" y="0"/>
                  <a:pt x="7391400" y="119489"/>
                  <a:pt x="7391400" y="266886"/>
                </a:cubicBezTo>
                <a:lnTo>
                  <a:pt x="7391400" y="5905314"/>
                </a:lnTo>
                <a:cubicBezTo>
                  <a:pt x="7391400" y="6052711"/>
                  <a:pt x="7271750" y="6172200"/>
                  <a:pt x="7124155" y="6172200"/>
                </a:cubicBezTo>
                <a:lnTo>
                  <a:pt x="267246" y="6172200"/>
                </a:lnTo>
                <a:cubicBezTo>
                  <a:pt x="119650" y="6172200"/>
                  <a:pt x="0" y="6052711"/>
                  <a:pt x="0" y="5905314"/>
                </a:cubicBezTo>
                <a:lnTo>
                  <a:pt x="0" y="266886"/>
                </a:lnTo>
                <a:cubicBezTo>
                  <a:pt x="0" y="119489"/>
                  <a:pt x="119650" y="0"/>
                  <a:pt x="26724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 rtlCol="0">
            <a:noAutofit/>
          </a:bodyPr>
          <a:lstStyle/>
          <a:p>
            <a:pPr rtl="0"/>
            <a:r>
              <a:rPr lang="ru-RU"/>
              <a:t>Вставка рисунка</a:t>
            </a:r>
            <a:endParaRPr lang="ru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11896" y="3099816"/>
            <a:ext cx="3273552" cy="2953512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100"/>
            </a:lvl4pPr>
            <a:lvl5pPr marL="914400" indent="0">
              <a:buNone/>
              <a:defRPr sz="1050"/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323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оловок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38912"/>
            <a:ext cx="11494008" cy="4654296"/>
          </a:xfrm>
        </p:spPr>
        <p:txBody>
          <a:bodyPr rtlCol="0" anchor="t">
            <a:normAutofit/>
          </a:bodyPr>
          <a:lstStyle>
            <a:lvl1pPr algn="l">
              <a:defRPr sz="125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093208"/>
            <a:ext cx="5669280" cy="1161288"/>
          </a:xfrm>
        </p:spPr>
        <p:txBody>
          <a:bodyPr rtlCol="0" anchor="b"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6148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, фотография содержимого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2" y="5111854"/>
            <a:ext cx="3739279" cy="1389888"/>
          </a:xfrm>
        </p:spPr>
        <p:txBody>
          <a:bodyPr rtlCol="0" anchor="t">
            <a:normAutofit/>
          </a:bodyPr>
          <a:lstStyle>
            <a:lvl1pPr>
              <a:defRPr sz="3200"/>
            </a:lvl1pPr>
          </a:lstStyle>
          <a:p>
            <a:pPr rtl="0"/>
            <a:r>
              <a:rPr lang="ru-RU"/>
              <a:t>Образец заголовка</a:t>
            </a:r>
            <a:endParaRPr lang="ru"/>
          </a:p>
        </p:txBody>
      </p:sp>
      <p:sp>
        <p:nvSpPr>
          <p:cNvPr id="19" name="Рисунок 17">
            <a:extLst>
              <a:ext uri="{FF2B5EF4-FFF2-40B4-BE49-F238E27FC236}">
                <a16:creationId xmlns:a16="http://schemas.microsoft.com/office/drawing/2014/main" id="{D5837EDE-723C-6CF6-EB95-3AEDA1F07E9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9373" y="320043"/>
            <a:ext cx="11509730" cy="4404825"/>
          </a:xfrm>
          <a:custGeom>
            <a:avLst/>
            <a:gdLst>
              <a:gd name="connsiteX0" fmla="*/ 299132 w 11509730"/>
              <a:gd name="connsiteY0" fmla="*/ 0 h 4404825"/>
              <a:gd name="connsiteX1" fmla="*/ 11210598 w 11509730"/>
              <a:gd name="connsiteY1" fmla="*/ 0 h 4404825"/>
              <a:gd name="connsiteX2" fmla="*/ 11509730 w 11509730"/>
              <a:gd name="connsiteY2" fmla="*/ 299132 h 4404825"/>
              <a:gd name="connsiteX3" fmla="*/ 11509730 w 11509730"/>
              <a:gd name="connsiteY3" fmla="*/ 4105693 h 4404825"/>
              <a:gd name="connsiteX4" fmla="*/ 11210598 w 11509730"/>
              <a:gd name="connsiteY4" fmla="*/ 4404825 h 4404825"/>
              <a:gd name="connsiteX5" fmla="*/ 299132 w 11509730"/>
              <a:gd name="connsiteY5" fmla="*/ 4404825 h 4404825"/>
              <a:gd name="connsiteX6" fmla="*/ 0 w 11509730"/>
              <a:gd name="connsiteY6" fmla="*/ 4105693 h 4404825"/>
              <a:gd name="connsiteX7" fmla="*/ 0 w 11509730"/>
              <a:gd name="connsiteY7" fmla="*/ 299132 h 4404825"/>
              <a:gd name="connsiteX8" fmla="*/ 299132 w 11509730"/>
              <a:gd name="connsiteY8" fmla="*/ 0 h 440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09730" h="4404825">
                <a:moveTo>
                  <a:pt x="299132" y="0"/>
                </a:moveTo>
                <a:lnTo>
                  <a:pt x="11210598" y="0"/>
                </a:lnTo>
                <a:cubicBezTo>
                  <a:pt x="11375804" y="0"/>
                  <a:pt x="11509730" y="133926"/>
                  <a:pt x="11509730" y="299132"/>
                </a:cubicBezTo>
                <a:lnTo>
                  <a:pt x="11509730" y="4105693"/>
                </a:lnTo>
                <a:cubicBezTo>
                  <a:pt x="11509730" y="4270899"/>
                  <a:pt x="11375804" y="4404825"/>
                  <a:pt x="11210598" y="4404825"/>
                </a:cubicBezTo>
                <a:lnTo>
                  <a:pt x="299132" y="4404825"/>
                </a:lnTo>
                <a:cubicBezTo>
                  <a:pt x="133926" y="4404825"/>
                  <a:pt x="0" y="4270899"/>
                  <a:pt x="0" y="4105693"/>
                </a:cubicBezTo>
                <a:lnTo>
                  <a:pt x="0" y="299132"/>
                </a:lnTo>
                <a:cubicBezTo>
                  <a:pt x="0" y="133926"/>
                  <a:pt x="133926" y="0"/>
                  <a:pt x="299132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 rtlCol="0">
            <a:noAutofit/>
          </a:bodyPr>
          <a:lstStyle/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51928" y="5111854"/>
            <a:ext cx="6400800" cy="1389888"/>
          </a:xfrm>
        </p:spPr>
        <p:txBody>
          <a:bodyPr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6691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, фотография содержимого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4162318"/>
            <a:ext cx="2953618" cy="1892808"/>
          </a:xfrm>
        </p:spPr>
        <p:txBody>
          <a:bodyPr rtlCol="0" anchor="t">
            <a:normAutofit/>
          </a:bodyPr>
          <a:lstStyle>
            <a:lvl1pPr>
              <a:defRPr sz="3200"/>
            </a:lvl1pPr>
          </a:lstStyle>
          <a:p>
            <a:pPr rtl="0"/>
            <a:r>
              <a:rPr lang="ru-RU"/>
              <a:t>Образец заголовка</a:t>
            </a:r>
            <a:endParaRPr lang="ru"/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id="{1BCE7E7D-ED4A-B625-6CB8-4D71682F63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9373" y="320042"/>
            <a:ext cx="11509730" cy="3458229"/>
          </a:xfrm>
          <a:custGeom>
            <a:avLst/>
            <a:gdLst>
              <a:gd name="connsiteX0" fmla="*/ 351529 w 11509730"/>
              <a:gd name="connsiteY0" fmla="*/ 0 h 3458229"/>
              <a:gd name="connsiteX1" fmla="*/ 11158201 w 11509730"/>
              <a:gd name="connsiteY1" fmla="*/ 0 h 3458229"/>
              <a:gd name="connsiteX2" fmla="*/ 11509730 w 11509730"/>
              <a:gd name="connsiteY2" fmla="*/ 351529 h 3458229"/>
              <a:gd name="connsiteX3" fmla="*/ 11509730 w 11509730"/>
              <a:gd name="connsiteY3" fmla="*/ 3106700 h 3458229"/>
              <a:gd name="connsiteX4" fmla="*/ 11158201 w 11509730"/>
              <a:gd name="connsiteY4" fmla="*/ 3458229 h 3458229"/>
              <a:gd name="connsiteX5" fmla="*/ 351529 w 11509730"/>
              <a:gd name="connsiteY5" fmla="*/ 3458229 h 3458229"/>
              <a:gd name="connsiteX6" fmla="*/ 0 w 11509730"/>
              <a:gd name="connsiteY6" fmla="*/ 3106700 h 3458229"/>
              <a:gd name="connsiteX7" fmla="*/ 0 w 11509730"/>
              <a:gd name="connsiteY7" fmla="*/ 351529 h 3458229"/>
              <a:gd name="connsiteX8" fmla="*/ 351529 w 11509730"/>
              <a:gd name="connsiteY8" fmla="*/ 0 h 3458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09730" h="3458229">
                <a:moveTo>
                  <a:pt x="351529" y="0"/>
                </a:moveTo>
                <a:lnTo>
                  <a:pt x="11158201" y="0"/>
                </a:lnTo>
                <a:cubicBezTo>
                  <a:pt x="11352345" y="0"/>
                  <a:pt x="11509730" y="157385"/>
                  <a:pt x="11509730" y="351529"/>
                </a:cubicBezTo>
                <a:lnTo>
                  <a:pt x="11509730" y="3106700"/>
                </a:lnTo>
                <a:cubicBezTo>
                  <a:pt x="11509730" y="3300844"/>
                  <a:pt x="11352345" y="3458229"/>
                  <a:pt x="11158201" y="3458229"/>
                </a:cubicBezTo>
                <a:lnTo>
                  <a:pt x="351529" y="3458229"/>
                </a:lnTo>
                <a:cubicBezTo>
                  <a:pt x="157385" y="3458229"/>
                  <a:pt x="0" y="3300844"/>
                  <a:pt x="0" y="3106700"/>
                </a:cubicBezTo>
                <a:lnTo>
                  <a:pt x="0" y="351529"/>
                </a:lnTo>
                <a:cubicBezTo>
                  <a:pt x="0" y="157385"/>
                  <a:pt x="157385" y="0"/>
                  <a:pt x="351529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 rtlCol="0">
            <a:noAutofit/>
          </a:bodyPr>
          <a:lstStyle/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4162318"/>
            <a:ext cx="7772400" cy="2240280"/>
          </a:xfrm>
        </p:spPr>
        <p:txBody>
          <a:bodyPr rtlCol="0"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200"/>
            </a:lvl4pPr>
            <a:lvl5pPr marL="1085850" indent="-171450">
              <a:buFont typeface="Arial" panose="020B0604020202020204" pitchFamily="34" charset="0"/>
              <a:buChar char="•"/>
              <a:defRPr sz="1100"/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1276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, фотография содержимого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61425"/>
            <a:ext cx="2953618" cy="1892808"/>
          </a:xfrm>
        </p:spPr>
        <p:txBody>
          <a:bodyPr rtlCol="0" anchor="t">
            <a:normAutofit/>
          </a:bodyPr>
          <a:lstStyle>
            <a:lvl1pPr>
              <a:defRPr sz="3200"/>
            </a:lvl1pPr>
          </a:lstStyle>
          <a:p>
            <a:pPr rtl="0"/>
            <a:r>
              <a:rPr lang="ru-RU"/>
              <a:t>Образец заголовка</a:t>
            </a:r>
            <a:endParaRPr lang="ru"/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id="{86A25225-80A2-7139-2A81-39CA926639F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9373" y="3067414"/>
            <a:ext cx="11509730" cy="3458229"/>
          </a:xfrm>
          <a:custGeom>
            <a:avLst/>
            <a:gdLst>
              <a:gd name="connsiteX0" fmla="*/ 351529 w 11509730"/>
              <a:gd name="connsiteY0" fmla="*/ 0 h 3458229"/>
              <a:gd name="connsiteX1" fmla="*/ 11158201 w 11509730"/>
              <a:gd name="connsiteY1" fmla="*/ 0 h 3458229"/>
              <a:gd name="connsiteX2" fmla="*/ 11509730 w 11509730"/>
              <a:gd name="connsiteY2" fmla="*/ 351529 h 3458229"/>
              <a:gd name="connsiteX3" fmla="*/ 11509730 w 11509730"/>
              <a:gd name="connsiteY3" fmla="*/ 3106700 h 3458229"/>
              <a:gd name="connsiteX4" fmla="*/ 11158201 w 11509730"/>
              <a:gd name="connsiteY4" fmla="*/ 3458229 h 3458229"/>
              <a:gd name="connsiteX5" fmla="*/ 351529 w 11509730"/>
              <a:gd name="connsiteY5" fmla="*/ 3458229 h 3458229"/>
              <a:gd name="connsiteX6" fmla="*/ 0 w 11509730"/>
              <a:gd name="connsiteY6" fmla="*/ 3106700 h 3458229"/>
              <a:gd name="connsiteX7" fmla="*/ 0 w 11509730"/>
              <a:gd name="connsiteY7" fmla="*/ 351529 h 3458229"/>
              <a:gd name="connsiteX8" fmla="*/ 351529 w 11509730"/>
              <a:gd name="connsiteY8" fmla="*/ 0 h 3458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09730" h="3458229">
                <a:moveTo>
                  <a:pt x="351529" y="0"/>
                </a:moveTo>
                <a:lnTo>
                  <a:pt x="11158201" y="0"/>
                </a:lnTo>
                <a:cubicBezTo>
                  <a:pt x="11352345" y="0"/>
                  <a:pt x="11509730" y="157385"/>
                  <a:pt x="11509730" y="351529"/>
                </a:cubicBezTo>
                <a:lnTo>
                  <a:pt x="11509730" y="3106700"/>
                </a:lnTo>
                <a:cubicBezTo>
                  <a:pt x="11509730" y="3300844"/>
                  <a:pt x="11352345" y="3458229"/>
                  <a:pt x="11158201" y="3458229"/>
                </a:cubicBezTo>
                <a:lnTo>
                  <a:pt x="351529" y="3458229"/>
                </a:lnTo>
                <a:cubicBezTo>
                  <a:pt x="157385" y="3458229"/>
                  <a:pt x="0" y="3300844"/>
                  <a:pt x="0" y="3106700"/>
                </a:cubicBezTo>
                <a:lnTo>
                  <a:pt x="0" y="351529"/>
                </a:lnTo>
                <a:cubicBezTo>
                  <a:pt x="0" y="157385"/>
                  <a:pt x="157385" y="0"/>
                  <a:pt x="351529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 rtlCol="0">
            <a:noAutofit/>
          </a:bodyPr>
          <a:lstStyle/>
          <a:p>
            <a:pPr rtl="0"/>
            <a:r>
              <a:rPr lang="ru-RU"/>
              <a:t>Вставка рисунка</a:t>
            </a:r>
            <a:endParaRPr lang="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519672"/>
            <a:ext cx="3494314" cy="338328"/>
          </a:xfrm>
        </p:spPr>
        <p:txBody>
          <a:bodyPr rtlCol="0"/>
          <a:lstStyle/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561425"/>
            <a:ext cx="7772400" cy="2240280"/>
          </a:xfrm>
        </p:spPr>
        <p:txBody>
          <a:bodyPr rtlCol="0"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200"/>
            </a:lvl4pPr>
            <a:lvl5pPr marL="1085850" indent="-171450">
              <a:buFont typeface="Arial" panose="020B0604020202020204" pitchFamily="34" charset="0"/>
              <a:buChar char="•"/>
              <a:defRPr sz="1100"/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6519672"/>
            <a:ext cx="2805405" cy="338328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519672"/>
            <a:ext cx="429207" cy="338328"/>
          </a:xfrm>
        </p:spPr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045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, фотография содержимого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11155680" cy="970463"/>
          </a:xfrm>
        </p:spPr>
        <p:txBody>
          <a:bodyPr rtlCol="0" anchor="ctr"/>
          <a:lstStyle/>
          <a:p>
            <a:pPr rtl="0"/>
            <a:r>
              <a:rPr lang="ru-RU"/>
              <a:t>Образец заголовка</a:t>
            </a:r>
            <a:endParaRPr lang="ru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5F6FDB5-F783-3538-287C-754C11C3097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9768" y="1828800"/>
            <a:ext cx="6176399" cy="4425696"/>
          </a:xfrm>
          <a:custGeom>
            <a:avLst/>
            <a:gdLst>
              <a:gd name="connsiteX0" fmla="*/ 325421 w 6450717"/>
              <a:gd name="connsiteY0" fmla="*/ 0 h 4425696"/>
              <a:gd name="connsiteX1" fmla="*/ 6125296 w 6450717"/>
              <a:gd name="connsiteY1" fmla="*/ 0 h 4425696"/>
              <a:gd name="connsiteX2" fmla="*/ 6450717 w 6450717"/>
              <a:gd name="connsiteY2" fmla="*/ 325421 h 4425696"/>
              <a:gd name="connsiteX3" fmla="*/ 6450717 w 6450717"/>
              <a:gd name="connsiteY3" fmla="*/ 4100275 h 4425696"/>
              <a:gd name="connsiteX4" fmla="*/ 6125296 w 6450717"/>
              <a:gd name="connsiteY4" fmla="*/ 4425696 h 4425696"/>
              <a:gd name="connsiteX5" fmla="*/ 325421 w 6450717"/>
              <a:gd name="connsiteY5" fmla="*/ 4425696 h 4425696"/>
              <a:gd name="connsiteX6" fmla="*/ 0 w 6450717"/>
              <a:gd name="connsiteY6" fmla="*/ 4100275 h 4425696"/>
              <a:gd name="connsiteX7" fmla="*/ 0 w 6450717"/>
              <a:gd name="connsiteY7" fmla="*/ 325421 h 4425696"/>
              <a:gd name="connsiteX8" fmla="*/ 325421 w 6450717"/>
              <a:gd name="connsiteY8" fmla="*/ 0 h 4425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50717" h="4425696">
                <a:moveTo>
                  <a:pt x="325421" y="0"/>
                </a:moveTo>
                <a:lnTo>
                  <a:pt x="6125296" y="0"/>
                </a:lnTo>
                <a:cubicBezTo>
                  <a:pt x="6305021" y="0"/>
                  <a:pt x="6450717" y="145696"/>
                  <a:pt x="6450717" y="325421"/>
                </a:cubicBezTo>
                <a:lnTo>
                  <a:pt x="6450717" y="4100275"/>
                </a:lnTo>
                <a:cubicBezTo>
                  <a:pt x="6450717" y="4280000"/>
                  <a:pt x="6305021" y="4425696"/>
                  <a:pt x="6125296" y="4425696"/>
                </a:cubicBezTo>
                <a:lnTo>
                  <a:pt x="325421" y="4425696"/>
                </a:lnTo>
                <a:cubicBezTo>
                  <a:pt x="145696" y="4425696"/>
                  <a:pt x="0" y="4280000"/>
                  <a:pt x="0" y="4100275"/>
                </a:cubicBezTo>
                <a:lnTo>
                  <a:pt x="0" y="325421"/>
                </a:lnTo>
                <a:cubicBezTo>
                  <a:pt x="0" y="145696"/>
                  <a:pt x="145696" y="0"/>
                  <a:pt x="325421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 rtlCol="0">
            <a:noAutofit/>
          </a:bodyPr>
          <a:lstStyle/>
          <a:p>
            <a:pPr rtl="0"/>
            <a:r>
              <a:rPr lang="ru-RU"/>
              <a:t>Вставка рисунка</a:t>
            </a:r>
            <a:endParaRPr lang="ru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87768" y="1828800"/>
            <a:ext cx="4297680" cy="442887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2985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, фотография содержимого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48639"/>
            <a:ext cx="4855464" cy="1453896"/>
          </a:xfrm>
        </p:spPr>
        <p:txBody>
          <a:bodyPr rtlCol="0" anchor="t"/>
          <a:lstStyle/>
          <a:p>
            <a:pPr rtl="0"/>
            <a:r>
              <a:rPr lang="ru-RU"/>
              <a:t>Образец заголовка</a:t>
            </a:r>
            <a:endParaRPr lang="ru"/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id="{F5F2F272-6D18-7E06-3E9A-D10C5C5021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0075" y="2293496"/>
            <a:ext cx="4775158" cy="4039043"/>
          </a:xfrm>
          <a:custGeom>
            <a:avLst/>
            <a:gdLst>
              <a:gd name="connsiteX0" fmla="*/ 305917 w 4855463"/>
              <a:gd name="connsiteY0" fmla="*/ 0 h 4039043"/>
              <a:gd name="connsiteX1" fmla="*/ 4549547 w 4855463"/>
              <a:gd name="connsiteY1" fmla="*/ 0 h 4039043"/>
              <a:gd name="connsiteX2" fmla="*/ 4849249 w 4855463"/>
              <a:gd name="connsiteY2" fmla="*/ 244264 h 4039043"/>
              <a:gd name="connsiteX3" fmla="*/ 4855463 w 4855463"/>
              <a:gd name="connsiteY3" fmla="*/ 305907 h 4039043"/>
              <a:gd name="connsiteX4" fmla="*/ 4855463 w 4855463"/>
              <a:gd name="connsiteY4" fmla="*/ 3733136 h 4039043"/>
              <a:gd name="connsiteX5" fmla="*/ 4849249 w 4855463"/>
              <a:gd name="connsiteY5" fmla="*/ 3794779 h 4039043"/>
              <a:gd name="connsiteX6" fmla="*/ 4549547 w 4855463"/>
              <a:gd name="connsiteY6" fmla="*/ 4039043 h 4039043"/>
              <a:gd name="connsiteX7" fmla="*/ 305917 w 4855463"/>
              <a:gd name="connsiteY7" fmla="*/ 4039043 h 4039043"/>
              <a:gd name="connsiteX8" fmla="*/ 0 w 4855463"/>
              <a:gd name="connsiteY8" fmla="*/ 3733126 h 4039043"/>
              <a:gd name="connsiteX9" fmla="*/ 0 w 4855463"/>
              <a:gd name="connsiteY9" fmla="*/ 305917 h 4039043"/>
              <a:gd name="connsiteX10" fmla="*/ 305917 w 4855463"/>
              <a:gd name="connsiteY10" fmla="*/ 0 h 4039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855463" h="4039043">
                <a:moveTo>
                  <a:pt x="305917" y="0"/>
                </a:moveTo>
                <a:lnTo>
                  <a:pt x="4549547" y="0"/>
                </a:lnTo>
                <a:cubicBezTo>
                  <a:pt x="4697381" y="0"/>
                  <a:pt x="4820723" y="104863"/>
                  <a:pt x="4849249" y="244264"/>
                </a:cubicBezTo>
                <a:lnTo>
                  <a:pt x="4855463" y="305907"/>
                </a:lnTo>
                <a:lnTo>
                  <a:pt x="4855463" y="3733136"/>
                </a:lnTo>
                <a:lnTo>
                  <a:pt x="4849249" y="3794779"/>
                </a:lnTo>
                <a:cubicBezTo>
                  <a:pt x="4820723" y="3934180"/>
                  <a:pt x="4697381" y="4039043"/>
                  <a:pt x="4549547" y="4039043"/>
                </a:cubicBezTo>
                <a:lnTo>
                  <a:pt x="305917" y="4039043"/>
                </a:lnTo>
                <a:cubicBezTo>
                  <a:pt x="136964" y="4039043"/>
                  <a:pt x="0" y="3902079"/>
                  <a:pt x="0" y="3733126"/>
                </a:cubicBezTo>
                <a:lnTo>
                  <a:pt x="0" y="305917"/>
                </a:lnTo>
                <a:cubicBezTo>
                  <a:pt x="0" y="136964"/>
                  <a:pt x="136964" y="0"/>
                  <a:pt x="305917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 rtlCol="0">
            <a:noAutofit/>
          </a:bodyPr>
          <a:lstStyle/>
          <a:p>
            <a:pPr rtl="0"/>
            <a:r>
              <a:rPr lang="ru-RU"/>
              <a:t>Вставка рисунка</a:t>
            </a:r>
            <a:endParaRPr lang="ru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549275"/>
            <a:ext cx="5585925" cy="5783263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8126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, фотография содержимого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0218"/>
            <a:ext cx="3827439" cy="1453896"/>
          </a:xfrm>
        </p:spPr>
        <p:txBody>
          <a:bodyPr rtlCol="0" anchor="t">
            <a:normAutofit/>
          </a:bodyPr>
          <a:lstStyle>
            <a:lvl1pPr>
              <a:defRPr sz="3200"/>
            </a:lvl1pPr>
          </a:lstStyle>
          <a:p>
            <a:pPr rtl="0"/>
            <a:r>
              <a:rPr lang="ru-RU"/>
              <a:t>Образец заголовка</a:t>
            </a:r>
            <a:endParaRPr lang="ru"/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14639E5C-EF58-65A1-C364-F58DE76158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0075" y="2293494"/>
            <a:ext cx="3666744" cy="4039044"/>
          </a:xfrm>
          <a:custGeom>
            <a:avLst/>
            <a:gdLst>
              <a:gd name="connsiteX0" fmla="*/ 292716 w 3666744"/>
              <a:gd name="connsiteY0" fmla="*/ 0 h 4039044"/>
              <a:gd name="connsiteX1" fmla="*/ 3374028 w 3666744"/>
              <a:gd name="connsiteY1" fmla="*/ 0 h 4039044"/>
              <a:gd name="connsiteX2" fmla="*/ 3666744 w 3666744"/>
              <a:gd name="connsiteY2" fmla="*/ 292716 h 4039044"/>
              <a:gd name="connsiteX3" fmla="*/ 3666744 w 3666744"/>
              <a:gd name="connsiteY3" fmla="*/ 3746328 h 4039044"/>
              <a:gd name="connsiteX4" fmla="*/ 3374028 w 3666744"/>
              <a:gd name="connsiteY4" fmla="*/ 4039044 h 4039044"/>
              <a:gd name="connsiteX5" fmla="*/ 292716 w 3666744"/>
              <a:gd name="connsiteY5" fmla="*/ 4039044 h 4039044"/>
              <a:gd name="connsiteX6" fmla="*/ 0 w 3666744"/>
              <a:gd name="connsiteY6" fmla="*/ 3746328 h 4039044"/>
              <a:gd name="connsiteX7" fmla="*/ 0 w 3666744"/>
              <a:gd name="connsiteY7" fmla="*/ 292716 h 4039044"/>
              <a:gd name="connsiteX8" fmla="*/ 292716 w 3666744"/>
              <a:gd name="connsiteY8" fmla="*/ 0 h 4039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6744" h="4039044">
                <a:moveTo>
                  <a:pt x="292716" y="0"/>
                </a:moveTo>
                <a:lnTo>
                  <a:pt x="3374028" y="0"/>
                </a:lnTo>
                <a:cubicBezTo>
                  <a:pt x="3535691" y="0"/>
                  <a:pt x="3666744" y="131053"/>
                  <a:pt x="3666744" y="292716"/>
                </a:cubicBezTo>
                <a:lnTo>
                  <a:pt x="3666744" y="3746328"/>
                </a:lnTo>
                <a:cubicBezTo>
                  <a:pt x="3666744" y="3907991"/>
                  <a:pt x="3535691" y="4039044"/>
                  <a:pt x="3374028" y="4039044"/>
                </a:cubicBezTo>
                <a:lnTo>
                  <a:pt x="292716" y="4039044"/>
                </a:lnTo>
                <a:cubicBezTo>
                  <a:pt x="131053" y="4039044"/>
                  <a:pt x="0" y="3907991"/>
                  <a:pt x="0" y="3746328"/>
                </a:cubicBezTo>
                <a:lnTo>
                  <a:pt x="0" y="292716"/>
                </a:lnTo>
                <a:cubicBezTo>
                  <a:pt x="0" y="131053"/>
                  <a:pt x="131053" y="0"/>
                  <a:pt x="29271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 rtlCol="0">
            <a:noAutofit/>
          </a:bodyPr>
          <a:lstStyle/>
          <a:p>
            <a:pPr rtl="0"/>
            <a:r>
              <a:rPr lang="ru-RU"/>
              <a:t>Вставка рисунка</a:t>
            </a:r>
            <a:endParaRPr lang="ru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20787" y="549275"/>
            <a:ext cx="6561138" cy="5788152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8168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Большое число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5B8561-D435-07DE-2456-79994CDFB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776" y="782804"/>
            <a:ext cx="11201400" cy="4206240"/>
          </a:xfrm>
        </p:spPr>
        <p:txBody>
          <a:bodyPr rtlCol="0">
            <a:normAutofit/>
          </a:bodyPr>
          <a:lstStyle>
            <a:lvl1pPr algn="ctr">
              <a:defRPr sz="278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r>
              <a:rPr lang="ru"/>
              <a:t>##%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15DF3EE-4BB8-4215-E053-BF3ED1BB9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43AE6E7-0083-439C-3FBC-ADE4BE86C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F27A3B-009A-1790-7D93-9A1F6351D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A42AC33E-6837-F850-DF64-4475DAA059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3775" y="4989044"/>
            <a:ext cx="11201399" cy="1225296"/>
          </a:xfrm>
        </p:spPr>
        <p:txBody>
          <a:bodyPr rtlCol="0">
            <a:normAutofit/>
          </a:bodyPr>
          <a:lstStyle>
            <a:lvl1pPr marL="0" indent="0" algn="ctr">
              <a:buNone/>
              <a:defRPr sz="24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  <a:lvl2pPr marL="228600" indent="0" algn="ctr">
              <a:buNone/>
              <a:defRPr sz="2000"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 marL="457200" indent="0" algn="ctr">
              <a:buNone/>
              <a:defRPr sz="1800"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 marL="685800" indent="0" algn="ctr">
              <a:buNone/>
              <a:defRPr sz="1600"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 marL="914400" indent="0" algn="ctr">
              <a:buNone/>
              <a:defRPr sz="1400"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0312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Большое число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5B8561-D435-07DE-2456-79994CDFB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776" y="782804"/>
            <a:ext cx="11201400" cy="4206240"/>
          </a:xfrm>
        </p:spPr>
        <p:txBody>
          <a:bodyPr rtlCol="0">
            <a:normAutofit/>
          </a:bodyPr>
          <a:lstStyle>
            <a:lvl1pPr algn="ctr">
              <a:defRPr sz="27800"/>
            </a:lvl1pPr>
          </a:lstStyle>
          <a:p>
            <a:pPr rtl="0"/>
            <a:r>
              <a:rPr lang="ru"/>
              <a:t>##%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15DF3EE-4BB8-4215-E053-BF3ED1BB9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43AE6E7-0083-439C-3FBC-ADE4BE86C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F27A3B-009A-1790-7D93-9A1F6351D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A42AC33E-6837-F850-DF64-4475DAA059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3776" y="4989044"/>
            <a:ext cx="11201400" cy="1225296"/>
          </a:xfrm>
        </p:spPr>
        <p:txBody>
          <a:bodyPr rtlCol="0">
            <a:normAutofit/>
          </a:bodyPr>
          <a:lstStyle>
            <a:lvl1pPr marL="0" indent="0" algn="ctr">
              <a:buNone/>
              <a:defRPr sz="2800"/>
            </a:lvl1pPr>
            <a:lvl2pPr marL="228600" indent="0" algn="ctr">
              <a:buNone/>
              <a:defRPr sz="2400"/>
            </a:lvl2pPr>
            <a:lvl3pPr marL="457200" indent="0" algn="ctr">
              <a:buNone/>
              <a:defRPr sz="2000"/>
            </a:lvl3pPr>
            <a:lvl4pPr marL="685800" indent="0" algn="ctr">
              <a:buNone/>
              <a:defRPr sz="1800"/>
            </a:lvl4pPr>
            <a:lvl5pPr marL="914400" indent="0" algn="ctr">
              <a:buNone/>
              <a:defRPr sz="1600"/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2335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Большое число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5B8561-D435-07DE-2456-79994CDFB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9768" y="603504"/>
            <a:ext cx="11201400" cy="4206240"/>
          </a:xfrm>
        </p:spPr>
        <p:txBody>
          <a:bodyPr rtlCol="0">
            <a:normAutofit/>
          </a:bodyPr>
          <a:lstStyle>
            <a:lvl1pPr algn="l">
              <a:defRPr sz="278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r>
              <a:rPr lang="ru"/>
              <a:t>##%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15DF3EE-4BB8-4215-E053-BF3ED1BB9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43AE6E7-0083-439C-3FBC-ADE4BE86C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F27A3B-009A-1790-7D93-9A1F6351D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A42AC33E-6837-F850-DF64-4475DAA059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68" y="4809744"/>
            <a:ext cx="5897880" cy="1353312"/>
          </a:xfrm>
        </p:spPr>
        <p:txBody>
          <a:bodyPr rtlCol="0">
            <a:normAutofit/>
          </a:bodyPr>
          <a:lstStyle>
            <a:lvl1pPr marL="0" indent="0" algn="l">
              <a:buNone/>
              <a:defRPr sz="28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  <a:lvl2pPr marL="228600" indent="0" algn="l">
              <a:buNone/>
              <a:defRPr sz="2400"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 marL="457200" indent="0" algn="l">
              <a:buNone/>
              <a:defRPr sz="2000"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 marL="685800" indent="0" algn="l">
              <a:buNone/>
              <a:defRPr sz="1800"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 marL="914400" indent="0" algn="l">
              <a:buNone/>
              <a:defRPr sz="1600"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5771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9616" y="1823376"/>
            <a:ext cx="9198864" cy="2875175"/>
          </a:xfrm>
        </p:spPr>
        <p:txBody>
          <a:bodyPr rtlCol="0" anchor="ctr">
            <a:normAutofit/>
          </a:bodyPr>
          <a:lstStyle>
            <a:lvl1pPr marL="137160" indent="-137160">
              <a:defRPr sz="4400"/>
            </a:lvl1pPr>
          </a:lstStyle>
          <a:p>
            <a:pPr rtl="0"/>
            <a:r>
              <a:rPr lang="ru"/>
              <a:t>Щелкните, чтобы отредактировать цитату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636776" y="5276088"/>
            <a:ext cx="9061704" cy="466344"/>
          </a:xfrm>
        </p:spPr>
        <p:txBody>
          <a:bodyPr rtlCol="0">
            <a:normAutofit/>
          </a:bodyPr>
          <a:lstStyle>
            <a:lvl1pPr marL="0" indent="0">
              <a:buNone/>
              <a:defRPr sz="2200" b="1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228600" indent="0">
              <a:buNone/>
              <a:defRPr sz="2000" b="1">
                <a:solidFill>
                  <a:schemeClr val="tx2">
                    <a:lumMod val="75000"/>
                    <a:lumOff val="25000"/>
                  </a:schemeClr>
                </a:solidFill>
              </a:defRPr>
            </a:lvl2pPr>
            <a:lvl3pPr marL="457200" indent="0">
              <a:buNone/>
              <a:defRPr sz="1800" b="1">
                <a:solidFill>
                  <a:schemeClr val="tx2">
                    <a:lumMod val="75000"/>
                    <a:lumOff val="25000"/>
                  </a:schemeClr>
                </a:solidFill>
              </a:defRPr>
            </a:lvl3pPr>
            <a:lvl4pPr marL="685800" indent="0">
              <a:buNone/>
              <a:defRPr sz="1600" b="1">
                <a:solidFill>
                  <a:schemeClr val="tx2">
                    <a:lumMod val="75000"/>
                    <a:lumOff val="25000"/>
                  </a:schemeClr>
                </a:solidFill>
              </a:defRPr>
            </a:lvl4pPr>
            <a:lvl5pPr marL="914400" indent="0">
              <a:buNone/>
              <a:defRPr sz="1400" b="1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"/>
              <a:t>Автор цитаты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47201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, фото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5276088"/>
            <a:ext cx="11347704" cy="786384"/>
          </a:xfrm>
        </p:spPr>
        <p:txBody>
          <a:bodyPr rtlCol="0" anchor="b">
            <a:normAutofit/>
          </a:bodyPr>
          <a:lstStyle>
            <a:lvl1pPr algn="l">
              <a:defRPr sz="44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980176"/>
            <a:ext cx="11347704" cy="530352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8" name="Рисунок 6">
            <a:extLst>
              <a:ext uri="{FF2B5EF4-FFF2-40B4-BE49-F238E27FC236}">
                <a16:creationId xmlns:a16="http://schemas.microsoft.com/office/drawing/2014/main" id="{F9A648C8-0436-6FAF-8B52-BA15EFB5F9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2901" y="343038"/>
            <a:ext cx="11506200" cy="4792766"/>
          </a:xfrm>
          <a:custGeom>
            <a:avLst/>
            <a:gdLst>
              <a:gd name="connsiteX0" fmla="*/ 292023 w 11506200"/>
              <a:gd name="connsiteY0" fmla="*/ 0 h 4792766"/>
              <a:gd name="connsiteX1" fmla="*/ 11214177 w 11506200"/>
              <a:gd name="connsiteY1" fmla="*/ 0 h 4792766"/>
              <a:gd name="connsiteX2" fmla="*/ 11506200 w 11506200"/>
              <a:gd name="connsiteY2" fmla="*/ 292023 h 4792766"/>
              <a:gd name="connsiteX3" fmla="*/ 11506200 w 11506200"/>
              <a:gd name="connsiteY3" fmla="*/ 4500743 h 4792766"/>
              <a:gd name="connsiteX4" fmla="*/ 11214177 w 11506200"/>
              <a:gd name="connsiteY4" fmla="*/ 4792766 h 4792766"/>
              <a:gd name="connsiteX5" fmla="*/ 292023 w 11506200"/>
              <a:gd name="connsiteY5" fmla="*/ 4792766 h 4792766"/>
              <a:gd name="connsiteX6" fmla="*/ 0 w 11506200"/>
              <a:gd name="connsiteY6" fmla="*/ 4500743 h 4792766"/>
              <a:gd name="connsiteX7" fmla="*/ 0 w 11506200"/>
              <a:gd name="connsiteY7" fmla="*/ 292023 h 4792766"/>
              <a:gd name="connsiteX8" fmla="*/ 292023 w 11506200"/>
              <a:gd name="connsiteY8" fmla="*/ 0 h 4792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06200" h="4792766">
                <a:moveTo>
                  <a:pt x="292023" y="0"/>
                </a:moveTo>
                <a:lnTo>
                  <a:pt x="11214177" y="0"/>
                </a:lnTo>
                <a:cubicBezTo>
                  <a:pt x="11375457" y="0"/>
                  <a:pt x="11506200" y="130743"/>
                  <a:pt x="11506200" y="292023"/>
                </a:cubicBezTo>
                <a:lnTo>
                  <a:pt x="11506200" y="4500743"/>
                </a:lnTo>
                <a:cubicBezTo>
                  <a:pt x="11506200" y="4662023"/>
                  <a:pt x="11375457" y="4792766"/>
                  <a:pt x="11214177" y="4792766"/>
                </a:cubicBezTo>
                <a:lnTo>
                  <a:pt x="292023" y="4792766"/>
                </a:lnTo>
                <a:cubicBezTo>
                  <a:pt x="130743" y="4792766"/>
                  <a:pt x="0" y="4662023"/>
                  <a:pt x="0" y="4500743"/>
                </a:cubicBezTo>
                <a:lnTo>
                  <a:pt x="0" y="292023"/>
                </a:lnTo>
                <a:cubicBezTo>
                  <a:pt x="0" y="130743"/>
                  <a:pt x="130743" y="0"/>
                  <a:pt x="292023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 rtlCol="0">
            <a:noAutofit/>
          </a:bodyPr>
          <a:lstStyle/>
          <a:p>
            <a:pPr rtl="0"/>
            <a:r>
              <a:rPr lang="ru-RU"/>
              <a:t>Вставка рисунка</a:t>
            </a:r>
            <a:endParaRPr lang="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519672"/>
            <a:ext cx="3494314" cy="365125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6519672"/>
            <a:ext cx="2805405" cy="365125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519672"/>
            <a:ext cx="429207" cy="365125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3069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 5">
            <a:extLst>
              <a:ext uri="{FF2B5EF4-FFF2-40B4-BE49-F238E27FC236}">
                <a16:creationId xmlns:a16="http://schemas.microsoft.com/office/drawing/2014/main" id="{04A9563B-AAD5-FEB6-A529-82D8BF95E524}"/>
              </a:ext>
            </a:extLst>
          </p:cNvPr>
          <p:cNvSpPr/>
          <p:nvPr/>
        </p:nvSpPr>
        <p:spPr>
          <a:xfrm>
            <a:off x="806386" y="760151"/>
            <a:ext cx="10579222" cy="5337698"/>
          </a:xfrm>
          <a:prstGeom prst="roundRect">
            <a:avLst>
              <a:gd name="adj" fmla="val 6093"/>
            </a:avLst>
          </a:pr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55064" y="2092751"/>
            <a:ext cx="8695944" cy="2128102"/>
          </a:xfrm>
        </p:spPr>
        <p:txBody>
          <a:bodyPr rtlCol="0" anchor="ctr">
            <a:normAutofit/>
          </a:bodyPr>
          <a:lstStyle>
            <a:lvl1pPr marL="137160" indent="-137160">
              <a:lnSpc>
                <a:spcPct val="100000"/>
              </a:lnSpc>
              <a:defRPr sz="3800"/>
            </a:lvl1pPr>
          </a:lstStyle>
          <a:p>
            <a:pPr rtl="0"/>
            <a:r>
              <a:rPr lang="ru"/>
              <a:t>Щелкните, чтобы отредактировать цитату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01368" y="5120640"/>
            <a:ext cx="8549640" cy="62179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b="1" dirty="0"/>
            </a:lvl1pPr>
            <a:lvl2pPr marL="228600" indent="0">
              <a:buNone/>
              <a:defRPr lang="en-US" b="1" dirty="0"/>
            </a:lvl2pPr>
            <a:lvl3pPr marL="457200" indent="0">
              <a:buNone/>
              <a:defRPr lang="en-US" b="1" dirty="0"/>
            </a:lvl3pPr>
            <a:lvl4pPr marL="685800" indent="0">
              <a:buNone/>
              <a:defRPr lang="en-US" b="1" dirty="0"/>
            </a:lvl4pPr>
            <a:lvl5pPr marL="914400" indent="0">
              <a:buNone/>
              <a:defRPr lang="en-US" b="1" dirty="0"/>
            </a:lvl5pPr>
          </a:lstStyle>
          <a:p>
            <a:pPr lvl="0" rtl="0"/>
            <a:r>
              <a:rPr lang="ru"/>
              <a:t>Автор цитаты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364541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Цитата 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9768" y="438912"/>
            <a:ext cx="9619488" cy="4526280"/>
          </a:xfrm>
        </p:spPr>
        <p:txBody>
          <a:bodyPr rtlCol="0" anchor="ctr">
            <a:normAutofit/>
          </a:bodyPr>
          <a:lstStyle>
            <a:lvl1pPr marL="137160" indent="-137160" algn="l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pPr rtl="0"/>
            <a:r>
              <a:rPr lang="ru"/>
              <a:t>Щелкните, чтобы отредактировать цитату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965192"/>
            <a:ext cx="5431536" cy="1289304"/>
          </a:xfrm>
        </p:spPr>
        <p:txBody>
          <a:bodyPr rtlCol="0" anchor="b"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1702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Цитата 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9768" y="1179576"/>
            <a:ext cx="9317736" cy="3785616"/>
          </a:xfrm>
        </p:spPr>
        <p:txBody>
          <a:bodyPr rtlCol="0" anchor="b">
            <a:normAutofit/>
          </a:bodyPr>
          <a:lstStyle>
            <a:lvl1pPr marL="137160" indent="-137160" algn="l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pPr rtl="0"/>
            <a:r>
              <a:rPr lang="ru"/>
              <a:t>Щелкните, чтобы отредактировать цитату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965192"/>
            <a:ext cx="5431536" cy="1289304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4731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294248"/>
            <a:ext cx="11164825" cy="958480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DA7BFCD9-16A4-5745-7BB3-7836095FF1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213" y="2020825"/>
            <a:ext cx="5211762" cy="4343400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F30EDC57-7D17-D4C8-5C60-A44A480EA9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1750" y="2020824"/>
            <a:ext cx="5213350" cy="4343400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6529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276166"/>
            <a:ext cx="11164824" cy="976562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7" y="1380744"/>
            <a:ext cx="5212080" cy="559834"/>
          </a:xfrm>
        </p:spPr>
        <p:txBody>
          <a:bodyPr rtlCol="0"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7B5BB1DC-4DAA-D220-25A9-5752C158FD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213" y="2020888"/>
            <a:ext cx="5211762" cy="4343400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2512" y="1380744"/>
            <a:ext cx="5212080" cy="559834"/>
          </a:xfrm>
        </p:spPr>
        <p:txBody>
          <a:bodyPr rtlCol="0"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BAB67A04-5E8D-18C5-D47A-A5B5CFE568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1750" y="2020888"/>
            <a:ext cx="5213350" cy="4343400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214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2327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1378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3616"/>
            <a:ext cx="3595634" cy="1757505"/>
          </a:xfrm>
        </p:spPr>
        <p:txBody>
          <a:bodyPr rtlCol="0" anchor="t">
            <a:normAutofit/>
          </a:bodyPr>
          <a:lstStyle>
            <a:lvl1pPr>
              <a:defRPr sz="2800"/>
            </a:lvl1pPr>
          </a:lstStyle>
          <a:p>
            <a:pPr rtl="0"/>
            <a:r>
              <a:rPr lang="ru-RU"/>
              <a:t>Образец заголовка</a:t>
            </a:r>
            <a:endParaRPr lang="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9769" y="2311121"/>
            <a:ext cx="3309608" cy="3993263"/>
          </a:xfrm>
        </p:spPr>
        <p:txBody>
          <a:bodyPr rtlCol="0"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6995" y="553616"/>
            <a:ext cx="6466741" cy="5752566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5172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7784"/>
            <a:ext cx="3713996" cy="2212313"/>
          </a:xfrm>
        </p:spPr>
        <p:txBody>
          <a:bodyPr rtlCol="0" anchor="t">
            <a:normAutofit/>
          </a:bodyPr>
          <a:lstStyle>
            <a:lvl1pPr>
              <a:defRPr sz="3200"/>
            </a:lvl1pPr>
          </a:lstStyle>
          <a:p>
            <a:pPr rtl="0"/>
            <a:r>
              <a:rPr lang="ru-RU"/>
              <a:t>Образец заголовка</a:t>
            </a:r>
            <a:endParaRPr lang="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9767" y="2826137"/>
            <a:ext cx="3310128" cy="3434638"/>
          </a:xfrm>
        </p:spPr>
        <p:txBody>
          <a:bodyPr rtlCol="0"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12" name="Рисунок 2">
            <a:extLst>
              <a:ext uri="{FF2B5EF4-FFF2-40B4-BE49-F238E27FC236}">
                <a16:creationId xmlns:a16="http://schemas.microsoft.com/office/drawing/2014/main" id="{ADACA751-BBB2-3E33-EA6C-54B4A7F684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342901"/>
            <a:ext cx="6785782" cy="6172198"/>
          </a:xfrm>
          <a:custGeom>
            <a:avLst/>
            <a:gdLst>
              <a:gd name="connsiteX0" fmla="*/ 264355 w 6785782"/>
              <a:gd name="connsiteY0" fmla="*/ 0 h 6172198"/>
              <a:gd name="connsiteX1" fmla="*/ 6521427 w 6785782"/>
              <a:gd name="connsiteY1" fmla="*/ 0 h 6172198"/>
              <a:gd name="connsiteX2" fmla="*/ 6785782 w 6785782"/>
              <a:gd name="connsiteY2" fmla="*/ 264355 h 6172198"/>
              <a:gd name="connsiteX3" fmla="*/ 6785782 w 6785782"/>
              <a:gd name="connsiteY3" fmla="*/ 5907843 h 6172198"/>
              <a:gd name="connsiteX4" fmla="*/ 6521427 w 6785782"/>
              <a:gd name="connsiteY4" fmla="*/ 6172198 h 6172198"/>
              <a:gd name="connsiteX5" fmla="*/ 264355 w 6785782"/>
              <a:gd name="connsiteY5" fmla="*/ 6172198 h 6172198"/>
              <a:gd name="connsiteX6" fmla="*/ 0 w 6785782"/>
              <a:gd name="connsiteY6" fmla="*/ 5907843 h 6172198"/>
              <a:gd name="connsiteX7" fmla="*/ 0 w 6785782"/>
              <a:gd name="connsiteY7" fmla="*/ 264355 h 6172198"/>
              <a:gd name="connsiteX8" fmla="*/ 264355 w 6785782"/>
              <a:gd name="connsiteY8" fmla="*/ 0 h 6172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85782" h="6172198">
                <a:moveTo>
                  <a:pt x="264355" y="0"/>
                </a:moveTo>
                <a:lnTo>
                  <a:pt x="6521427" y="0"/>
                </a:lnTo>
                <a:cubicBezTo>
                  <a:pt x="6667426" y="0"/>
                  <a:pt x="6785782" y="118356"/>
                  <a:pt x="6785782" y="264355"/>
                </a:cubicBezTo>
                <a:lnTo>
                  <a:pt x="6785782" y="5907843"/>
                </a:lnTo>
                <a:cubicBezTo>
                  <a:pt x="6785782" y="6053842"/>
                  <a:pt x="6667426" y="6172198"/>
                  <a:pt x="6521427" y="6172198"/>
                </a:cubicBezTo>
                <a:lnTo>
                  <a:pt x="264355" y="6172198"/>
                </a:lnTo>
                <a:cubicBezTo>
                  <a:pt x="118356" y="6172198"/>
                  <a:pt x="0" y="6053842"/>
                  <a:pt x="0" y="5907843"/>
                </a:cubicBezTo>
                <a:lnTo>
                  <a:pt x="0" y="264355"/>
                </a:lnTo>
                <a:cubicBezTo>
                  <a:pt x="0" y="118356"/>
                  <a:pt x="118356" y="0"/>
                  <a:pt x="264355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 rtlCol="0"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19193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ключ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29768"/>
            <a:ext cx="10890374" cy="1627632"/>
          </a:xfrm>
        </p:spPr>
        <p:txBody>
          <a:bodyPr rtlCol="0" anchor="t">
            <a:normAutofit/>
          </a:bodyPr>
          <a:lstStyle>
            <a:lvl1pPr>
              <a:defRPr sz="5400"/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68" y="3264408"/>
            <a:ext cx="10890374" cy="2834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5492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, фото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11480"/>
            <a:ext cx="4590288" cy="3739896"/>
          </a:xfrm>
        </p:spPr>
        <p:txBody>
          <a:bodyPr rtlCol="0" anchor="t">
            <a:normAutofit/>
          </a:bodyPr>
          <a:lstStyle>
            <a:lvl1pPr algn="l">
              <a:defRPr sz="52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873752"/>
            <a:ext cx="4206240" cy="1380744"/>
          </a:xfrm>
        </p:spPr>
        <p:txBody>
          <a:bodyPr rtlCol="0" anchor="b"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8" name="Рисунок 6">
            <a:extLst>
              <a:ext uri="{FF2B5EF4-FFF2-40B4-BE49-F238E27FC236}">
                <a16:creationId xmlns:a16="http://schemas.microsoft.com/office/drawing/2014/main" id="{55FC269D-AA10-2D35-8DD6-33E0E2CC406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91348" y="343038"/>
            <a:ext cx="6257031" cy="6172200"/>
          </a:xfrm>
          <a:custGeom>
            <a:avLst/>
            <a:gdLst>
              <a:gd name="connsiteX0" fmla="*/ 318609 w 6257031"/>
              <a:gd name="connsiteY0" fmla="*/ 0 h 6172200"/>
              <a:gd name="connsiteX1" fmla="*/ 5938422 w 6257031"/>
              <a:gd name="connsiteY1" fmla="*/ 0 h 6172200"/>
              <a:gd name="connsiteX2" fmla="*/ 6257031 w 6257031"/>
              <a:gd name="connsiteY2" fmla="*/ 318609 h 6172200"/>
              <a:gd name="connsiteX3" fmla="*/ 6257031 w 6257031"/>
              <a:gd name="connsiteY3" fmla="*/ 5853591 h 6172200"/>
              <a:gd name="connsiteX4" fmla="*/ 5938422 w 6257031"/>
              <a:gd name="connsiteY4" fmla="*/ 6172200 h 6172200"/>
              <a:gd name="connsiteX5" fmla="*/ 318609 w 6257031"/>
              <a:gd name="connsiteY5" fmla="*/ 6172200 h 6172200"/>
              <a:gd name="connsiteX6" fmla="*/ 0 w 6257031"/>
              <a:gd name="connsiteY6" fmla="*/ 5853591 h 6172200"/>
              <a:gd name="connsiteX7" fmla="*/ 0 w 6257031"/>
              <a:gd name="connsiteY7" fmla="*/ 318609 h 6172200"/>
              <a:gd name="connsiteX8" fmla="*/ 318609 w 6257031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57031" h="6172200">
                <a:moveTo>
                  <a:pt x="318609" y="0"/>
                </a:moveTo>
                <a:lnTo>
                  <a:pt x="5938422" y="0"/>
                </a:lnTo>
                <a:cubicBezTo>
                  <a:pt x="6114385" y="0"/>
                  <a:pt x="6257031" y="142646"/>
                  <a:pt x="6257031" y="318609"/>
                </a:cubicBezTo>
                <a:lnTo>
                  <a:pt x="6257031" y="5853591"/>
                </a:lnTo>
                <a:cubicBezTo>
                  <a:pt x="6257031" y="6029554"/>
                  <a:pt x="6114385" y="6172200"/>
                  <a:pt x="5938422" y="6172200"/>
                </a:cubicBezTo>
                <a:lnTo>
                  <a:pt x="318609" y="6172200"/>
                </a:lnTo>
                <a:cubicBezTo>
                  <a:pt x="142646" y="6172200"/>
                  <a:pt x="0" y="6029554"/>
                  <a:pt x="0" y="5853591"/>
                </a:cubicBezTo>
                <a:lnTo>
                  <a:pt x="0" y="318609"/>
                </a:lnTo>
                <a:cubicBezTo>
                  <a:pt x="0" y="142646"/>
                  <a:pt x="142646" y="0"/>
                  <a:pt x="318609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 rtlCol="0">
            <a:noAutofit/>
          </a:bodyPr>
          <a:lstStyle/>
          <a:p>
            <a:pPr rtl="0"/>
            <a:r>
              <a:rPr lang="ru-RU"/>
              <a:t>Вставка рисунка</a:t>
            </a:r>
            <a:endParaRPr lang="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8344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ключение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627318"/>
            <a:ext cx="7370064" cy="1842020"/>
          </a:xfrm>
        </p:spPr>
        <p:txBody>
          <a:bodyPr rtlCol="0" anchor="b">
            <a:normAutofit/>
          </a:bodyPr>
          <a:lstStyle>
            <a:lvl1pPr>
              <a:defRPr sz="6000"/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3622673"/>
            <a:ext cx="7370064" cy="22311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7743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, фото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11480"/>
            <a:ext cx="5330952" cy="3739896"/>
          </a:xfrm>
        </p:spPr>
        <p:txBody>
          <a:bodyPr rtlCol="0" anchor="t">
            <a:normAutofit/>
          </a:bodyPr>
          <a:lstStyle>
            <a:lvl1pPr algn="l">
              <a:defRPr sz="66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873752"/>
            <a:ext cx="4517136" cy="1380744"/>
          </a:xfrm>
        </p:spPr>
        <p:txBody>
          <a:bodyPr rtlCol="0" anchor="b"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Рисунок 6">
            <a:extLst>
              <a:ext uri="{FF2B5EF4-FFF2-40B4-BE49-F238E27FC236}">
                <a16:creationId xmlns:a16="http://schemas.microsoft.com/office/drawing/2014/main" id="{8F28510C-0939-D915-FCC8-7D8AD44757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7247" y="342900"/>
            <a:ext cx="5334000" cy="6172200"/>
          </a:xfrm>
          <a:custGeom>
            <a:avLst/>
            <a:gdLst>
              <a:gd name="connsiteX0" fmla="*/ 305905 w 5334000"/>
              <a:gd name="connsiteY0" fmla="*/ 0 h 6172200"/>
              <a:gd name="connsiteX1" fmla="*/ 5028095 w 5334000"/>
              <a:gd name="connsiteY1" fmla="*/ 0 h 6172200"/>
              <a:gd name="connsiteX2" fmla="*/ 5334000 w 5334000"/>
              <a:gd name="connsiteY2" fmla="*/ 305905 h 6172200"/>
              <a:gd name="connsiteX3" fmla="*/ 5334000 w 5334000"/>
              <a:gd name="connsiteY3" fmla="*/ 5866295 h 6172200"/>
              <a:gd name="connsiteX4" fmla="*/ 5028095 w 5334000"/>
              <a:gd name="connsiteY4" fmla="*/ 6172200 h 6172200"/>
              <a:gd name="connsiteX5" fmla="*/ 305905 w 5334000"/>
              <a:gd name="connsiteY5" fmla="*/ 6172200 h 6172200"/>
              <a:gd name="connsiteX6" fmla="*/ 0 w 5334000"/>
              <a:gd name="connsiteY6" fmla="*/ 5866295 h 6172200"/>
              <a:gd name="connsiteX7" fmla="*/ 0 w 5334000"/>
              <a:gd name="connsiteY7" fmla="*/ 305905 h 6172200"/>
              <a:gd name="connsiteX8" fmla="*/ 305905 w 5334000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4000" h="6172200">
                <a:moveTo>
                  <a:pt x="305905" y="0"/>
                </a:moveTo>
                <a:lnTo>
                  <a:pt x="5028095" y="0"/>
                </a:lnTo>
                <a:cubicBezTo>
                  <a:pt x="5197042" y="0"/>
                  <a:pt x="5334000" y="136958"/>
                  <a:pt x="5334000" y="305905"/>
                </a:cubicBezTo>
                <a:lnTo>
                  <a:pt x="5334000" y="5866295"/>
                </a:lnTo>
                <a:cubicBezTo>
                  <a:pt x="5334000" y="6035242"/>
                  <a:pt x="5197042" y="6172200"/>
                  <a:pt x="5028095" y="6172200"/>
                </a:cubicBezTo>
                <a:lnTo>
                  <a:pt x="305905" y="6172200"/>
                </a:lnTo>
                <a:cubicBezTo>
                  <a:pt x="136958" y="6172200"/>
                  <a:pt x="0" y="6035242"/>
                  <a:pt x="0" y="5866295"/>
                </a:cubicBezTo>
                <a:lnTo>
                  <a:pt x="0" y="305905"/>
                </a:lnTo>
                <a:cubicBezTo>
                  <a:pt x="0" y="136958"/>
                  <a:pt x="136958" y="0"/>
                  <a:pt x="305905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 rtlCol="0">
            <a:noAutofit/>
          </a:bodyPr>
          <a:lstStyle/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0683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, фото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69480" y="411480"/>
            <a:ext cx="4361688" cy="3968496"/>
          </a:xfrm>
        </p:spPr>
        <p:txBody>
          <a:bodyPr rtlCol="0" anchor="t">
            <a:normAutofit/>
          </a:bodyPr>
          <a:lstStyle>
            <a:lvl1pPr algn="l">
              <a:defRPr sz="54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69480" y="4873752"/>
            <a:ext cx="4206240" cy="1380744"/>
          </a:xfrm>
        </p:spPr>
        <p:txBody>
          <a:bodyPr rtlCol="0" anchor="b"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8" name="Рисунок 6">
            <a:extLst>
              <a:ext uri="{FF2B5EF4-FFF2-40B4-BE49-F238E27FC236}">
                <a16:creationId xmlns:a16="http://schemas.microsoft.com/office/drawing/2014/main" id="{55FC269D-AA10-2D35-8DD6-33E0E2CC406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7472" y="343038"/>
            <a:ext cx="6257031" cy="6172200"/>
          </a:xfrm>
          <a:custGeom>
            <a:avLst/>
            <a:gdLst>
              <a:gd name="connsiteX0" fmla="*/ 318609 w 6257031"/>
              <a:gd name="connsiteY0" fmla="*/ 0 h 6172200"/>
              <a:gd name="connsiteX1" fmla="*/ 5938422 w 6257031"/>
              <a:gd name="connsiteY1" fmla="*/ 0 h 6172200"/>
              <a:gd name="connsiteX2" fmla="*/ 6257031 w 6257031"/>
              <a:gd name="connsiteY2" fmla="*/ 318609 h 6172200"/>
              <a:gd name="connsiteX3" fmla="*/ 6257031 w 6257031"/>
              <a:gd name="connsiteY3" fmla="*/ 5853591 h 6172200"/>
              <a:gd name="connsiteX4" fmla="*/ 5938422 w 6257031"/>
              <a:gd name="connsiteY4" fmla="*/ 6172200 h 6172200"/>
              <a:gd name="connsiteX5" fmla="*/ 318609 w 6257031"/>
              <a:gd name="connsiteY5" fmla="*/ 6172200 h 6172200"/>
              <a:gd name="connsiteX6" fmla="*/ 0 w 6257031"/>
              <a:gd name="connsiteY6" fmla="*/ 5853591 h 6172200"/>
              <a:gd name="connsiteX7" fmla="*/ 0 w 6257031"/>
              <a:gd name="connsiteY7" fmla="*/ 318609 h 6172200"/>
              <a:gd name="connsiteX8" fmla="*/ 318609 w 6257031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57031" h="6172200">
                <a:moveTo>
                  <a:pt x="318609" y="0"/>
                </a:moveTo>
                <a:lnTo>
                  <a:pt x="5938422" y="0"/>
                </a:lnTo>
                <a:cubicBezTo>
                  <a:pt x="6114385" y="0"/>
                  <a:pt x="6257031" y="142646"/>
                  <a:pt x="6257031" y="318609"/>
                </a:cubicBezTo>
                <a:lnTo>
                  <a:pt x="6257031" y="5853591"/>
                </a:lnTo>
                <a:cubicBezTo>
                  <a:pt x="6257031" y="6029554"/>
                  <a:pt x="6114385" y="6172200"/>
                  <a:pt x="5938422" y="6172200"/>
                </a:cubicBezTo>
                <a:lnTo>
                  <a:pt x="318609" y="6172200"/>
                </a:lnTo>
                <a:cubicBezTo>
                  <a:pt x="142646" y="6172200"/>
                  <a:pt x="0" y="6029554"/>
                  <a:pt x="0" y="5853591"/>
                </a:cubicBezTo>
                <a:lnTo>
                  <a:pt x="0" y="318609"/>
                </a:lnTo>
                <a:cubicBezTo>
                  <a:pt x="0" y="142646"/>
                  <a:pt x="142646" y="0"/>
                  <a:pt x="318609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 rtlCol="0">
            <a:noAutofit/>
          </a:bodyPr>
          <a:lstStyle/>
          <a:p>
            <a:pPr rtl="0"/>
            <a:r>
              <a:rPr lang="ru-RU"/>
              <a:t>Вставка рисунка</a:t>
            </a:r>
            <a:endParaRPr lang="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0900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27A12A6-507C-2714-2F24-09ADE11584C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810512"/>
            <a:ext cx="7772400" cy="4562856"/>
          </a:xfrm>
        </p:spPr>
        <p:txBody>
          <a:bodyPr rtlCol="0" anchor="b">
            <a:normAutofit/>
          </a:bodyPr>
          <a:lstStyle>
            <a:lvl1pPr>
              <a:defRPr sz="8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845713-EE4C-7615-B812-531C14CF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1849E7-8E94-3B02-239C-AAB48159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644BD7-C050-D052-8408-65ADAAF6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0235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вестка дня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045952" cy="1828800"/>
          </a:xfrm>
        </p:spPr>
        <p:txBody>
          <a:bodyPr rtlCol="0" anchor="t">
            <a:normAutofit/>
          </a:bodyPr>
          <a:lstStyle>
            <a:lvl1pPr>
              <a:defRPr sz="8000"/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2784" y="2423160"/>
            <a:ext cx="5202936" cy="3858768"/>
          </a:xfr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Font typeface="+mj-lt"/>
              <a:buAutoNum type="arabicPeriod"/>
              <a:defRPr lang="en-US" dirty="0"/>
            </a:lvl1pPr>
            <a:lvl2pPr marL="571500" indent="-342900">
              <a:buFont typeface="+mj-lt"/>
              <a:buAutoNum type="arabicPeriod"/>
              <a:defRPr lang="en-US" dirty="0"/>
            </a:lvl2pPr>
            <a:lvl3pPr marL="800100" indent="-342900">
              <a:buFont typeface="+mj-lt"/>
              <a:buAutoNum type="arabicPeriod"/>
              <a:defRPr lang="en-US" dirty="0"/>
            </a:lvl3pPr>
            <a:lvl4pPr>
              <a:buFont typeface="+mj-lt"/>
              <a:buAutoNum type="arabicPeriod"/>
              <a:defRPr lang="en-US" dirty="0"/>
            </a:lvl4pPr>
            <a:lvl5pPr>
              <a:buFont typeface="+mj-lt"/>
              <a:buAutoNum type="arabicPeriod"/>
              <a:defRPr lang="en-US" dirty="0"/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011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283464"/>
            <a:ext cx="10652760" cy="9692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8" y="1380744"/>
            <a:ext cx="10652760" cy="4901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9768" y="6519672"/>
            <a:ext cx="2843784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DEA22EC6-6915-4531-9162-E1225ED6388B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60536" y="6519672"/>
            <a:ext cx="2642616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5720" y="6519672"/>
            <a:ext cx="457200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AF5BD844-7BF2-4B27-AFF2-836D0B8E43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725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9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BB4BE5-C40A-4156-81BD-3A2E04874A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7" y="438912"/>
            <a:ext cx="11438959" cy="4453128"/>
          </a:xfrm>
        </p:spPr>
        <p:txBody>
          <a:bodyPr anchor="ctr">
            <a:normAutofit/>
          </a:bodyPr>
          <a:lstStyle/>
          <a:p>
            <a:pPr algn="ctr"/>
            <a:r>
              <a:rPr lang="ru-RU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История и перспективы развития операционной системы 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WINDOWS</a:t>
            </a:r>
            <a:r>
              <a:rPr lang="ru-RU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LINUX</a:t>
            </a:r>
            <a:endParaRPr lang="ru-RU" sz="52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C4E3AB5-D4AE-484E-AB17-8CAD7935F4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Автор: Алексей Рыбаков ИС 40-1</a:t>
            </a:r>
          </a:p>
        </p:txBody>
      </p:sp>
    </p:spTree>
    <p:extLst>
      <p:ext uri="{BB962C8B-B14F-4D97-AF65-F5344CB8AC3E}">
        <p14:creationId xmlns:p14="http://schemas.microsoft.com/office/powerpoint/2010/main" val="2672022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6BBE0D-D573-4554-8315-85AD6D561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Заключение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54E90B-A97C-42D8-AACD-B6C73169636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1380744"/>
            <a:ext cx="6368196" cy="4983480"/>
          </a:xfrm>
        </p:spPr>
        <p:txBody>
          <a:bodyPr/>
          <a:lstStyle/>
          <a:p>
            <a:pPr marL="0" indent="0">
              <a:buNone/>
            </a:pPr>
            <a:r>
              <a:rPr lang="ru-RU" sz="2000" kern="1200" dirty="0">
                <a:solidFill>
                  <a:srgbClr val="131313"/>
                </a:solidFill>
                <a:effectLst/>
                <a:ea typeface="Times New Roman" panose="02020603050405020304" pitchFamily="18" charset="0"/>
                <a:cs typeface="+mn-cs"/>
              </a:rPr>
              <a:t>В ходе исследования истории и перспектив развития операционных систем Windows и Linux было выявлено, что обе платформы играют ключевую роль в мире информационных технологий, но имеют разные подходы и целевые аудитории.</a:t>
            </a:r>
            <a:endParaRPr lang="ru-RU" sz="2000" dirty="0">
              <a:effectLst/>
            </a:endParaRPr>
          </a:p>
          <a:p>
            <a:endParaRPr lang="ru-RU" dirty="0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52E9620-50DD-41D5-A95E-B321684916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7078" y="1985818"/>
            <a:ext cx="3893939" cy="4872182"/>
          </a:xfrm>
          <a:prstGeom prst="rect">
            <a:avLst/>
          </a:prstGeom>
        </p:spPr>
      </p:pic>
      <p:pic>
        <p:nvPicPr>
          <p:cNvPr id="25" name="Объект 17">
            <a:extLst>
              <a:ext uri="{FF2B5EF4-FFF2-40B4-BE49-F238E27FC236}">
                <a16:creationId xmlns:a16="http://schemas.microsoft.com/office/drawing/2014/main" id="{D07C8E31-9781-48FC-B820-42AA175E0C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027" y="3009899"/>
            <a:ext cx="4242530" cy="3848101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F9597C7C-BEEF-40E5-ABF5-6C4A83C4FC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126" y="1011047"/>
            <a:ext cx="1886895" cy="2235969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4F60D07A-A0C9-4699-9EF9-0D497DD6CB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3682" y="0"/>
            <a:ext cx="2368550" cy="236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02686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B672431-7C3D-4797-8F3D-F3568B51FA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3180" y="3264321"/>
            <a:ext cx="3087317" cy="308731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F206EA-E2D2-412F-B28C-B02967D41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Понятие «операционные системы»</a:t>
            </a:r>
            <a:endParaRPr lang="ru-RU" sz="16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B52949-0323-42CA-B549-78B4C71DE2F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68" y="1878214"/>
            <a:ext cx="5202936" cy="3858768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Операционная система (ОС) – Это комплекс программ, предназначенных для управления ресурсами компьютера и организации взаимодействия с пользователем. В зависимости от области использования, а также специфики процессов управления ресурсами компьютера, различают десктопные, мобильные и серверные системы.</a:t>
            </a:r>
            <a:endParaRPr lang="ru-RU" sz="18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05F67D-4A92-430D-A5F6-F9BBC0FD6F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9779" y="1430945"/>
            <a:ext cx="2376653" cy="237665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E6570C9-72EC-4733-9F94-BB0727BD4C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618" y="2311561"/>
            <a:ext cx="2680769" cy="3176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078045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95B44E-027F-4C0B-870A-4AE74F185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>
                <a:effectLst/>
                <a:ea typeface="Times New Roman" panose="02020603050405020304" pitchFamily="18" charset="0"/>
              </a:rPr>
              <a:t>История операционных систем</a:t>
            </a:r>
            <a:endParaRPr lang="ru-RU" sz="37200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1F262A5-D714-4CEA-9A41-9E3D7D99DC4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767" y="1481955"/>
            <a:ext cx="4950287" cy="3300191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7623E76-ADF9-4D52-8535-C97B01192B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252" y="3200215"/>
            <a:ext cx="4493347" cy="301608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FE48204-884F-4049-846A-C6ECB17B143E}"/>
              </a:ext>
            </a:extLst>
          </p:cNvPr>
          <p:cNvSpPr txBox="1"/>
          <p:nvPr/>
        </p:nvSpPr>
        <p:spPr>
          <a:xfrm>
            <a:off x="406401" y="1835151"/>
            <a:ext cx="503381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История развития операционных систем насчитывает около 70 лет. За это время простейший набор заданий для мейнфреймов, написанный на перфоленте, эволюционировал в то, что сейчас мы видим на экране компьютера или смартфона.</a:t>
            </a:r>
          </a:p>
        </p:txBody>
      </p:sp>
    </p:spTree>
    <p:extLst>
      <p:ext uri="{BB962C8B-B14F-4D97-AF65-F5344CB8AC3E}">
        <p14:creationId xmlns:p14="http://schemas.microsoft.com/office/powerpoint/2010/main" val="111146695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1621E5-4407-4209-9A1C-49C6C9BED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0" y="345109"/>
            <a:ext cx="6667499" cy="1998041"/>
          </a:xfrm>
        </p:spPr>
        <p:txBody>
          <a:bodyPr>
            <a:normAutofit fontScale="90000"/>
          </a:bodyPr>
          <a:lstStyle/>
          <a:p>
            <a:r>
              <a:rPr lang="ru-RU" sz="7200" b="1" dirty="0">
                <a:effectLst/>
                <a:ea typeface="Times New Roman" panose="02020603050405020304" pitchFamily="18" charset="0"/>
              </a:rPr>
              <a:t>История</a:t>
            </a:r>
            <a:r>
              <a:rPr lang="en-US" sz="7200" b="1" dirty="0">
                <a:effectLst/>
                <a:ea typeface="Times New Roman" panose="02020603050405020304" pitchFamily="18" charset="0"/>
              </a:rPr>
              <a:t> </a:t>
            </a:r>
            <a:r>
              <a:rPr lang="ru-RU" sz="7200" b="1" dirty="0">
                <a:effectLst/>
                <a:ea typeface="Times New Roman" panose="02020603050405020304" pitchFamily="18" charset="0"/>
              </a:rPr>
              <a:t>ОС </a:t>
            </a:r>
            <a:r>
              <a:rPr lang="en-US" sz="7200" b="1" dirty="0">
                <a:effectLst/>
                <a:ea typeface="Times New Roman" panose="02020603050405020304" pitchFamily="18" charset="0"/>
              </a:rPr>
              <a:t>WINDOWS</a:t>
            </a:r>
            <a:endParaRPr lang="ru-RU" sz="16600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8B04BD8-1A82-4D5F-AE4E-C0118EF63B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23514" y="2927061"/>
            <a:ext cx="6879143" cy="3930939"/>
          </a:xfrm>
          <a:prstGeom prst="rect">
            <a:avLst/>
          </a:prstGeom>
        </p:spPr>
      </p:pic>
      <p:pic>
        <p:nvPicPr>
          <p:cNvPr id="18" name="Объект 17">
            <a:extLst>
              <a:ext uri="{FF2B5EF4-FFF2-40B4-BE49-F238E27FC236}">
                <a16:creationId xmlns:a16="http://schemas.microsoft.com/office/drawing/2014/main" id="{5C39DFC1-F212-4422-98D2-2BEC41EEA2B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663" y="3009899"/>
            <a:ext cx="4242530" cy="3848101"/>
          </a:xfr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7FFAE22-AB7F-4DC5-8243-719CB3ADC5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959" y="1294772"/>
            <a:ext cx="1590600" cy="149321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1749EDD-3D3D-4008-B41B-9E96006123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862" y="490581"/>
            <a:ext cx="1273424" cy="1396109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24A3F84-EAE1-41FD-B60E-33775421A2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078" y="206932"/>
            <a:ext cx="1085850" cy="108585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C8163825-5C77-4470-BCEF-B276212C5EFA}"/>
              </a:ext>
            </a:extLst>
          </p:cNvPr>
          <p:cNvSpPr txBox="1"/>
          <p:nvPr/>
        </p:nvSpPr>
        <p:spPr>
          <a:xfrm>
            <a:off x="5219327" y="2584206"/>
            <a:ext cx="60106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Microsoft Windows</a:t>
            </a:r>
            <a:r>
              <a:rPr lang="ru-RU" dirty="0"/>
              <a:t> — семейство проприетарных операционных систем корпорации Microsoft, ориентированных на применение графического интерфейса при управлении. Изначально Windows была всего лишь графической надстройкой для MS-DOS.</a:t>
            </a:r>
          </a:p>
        </p:txBody>
      </p:sp>
    </p:spTree>
    <p:extLst>
      <p:ext uri="{BB962C8B-B14F-4D97-AF65-F5344CB8AC3E}">
        <p14:creationId xmlns:p14="http://schemas.microsoft.com/office/powerpoint/2010/main" val="123926095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D4E387-3377-47D8-8CEB-360DDC35D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823" y="420716"/>
            <a:ext cx="11045952" cy="1828800"/>
          </a:xfrm>
        </p:spPr>
        <p:txBody>
          <a:bodyPr>
            <a:normAutofit/>
          </a:bodyPr>
          <a:lstStyle/>
          <a:p>
            <a:r>
              <a:rPr lang="ru-RU" sz="5400" b="1" dirty="0">
                <a:effectLst/>
                <a:ea typeface="Times New Roman" panose="02020603050405020304" pitchFamily="18" charset="0"/>
              </a:rPr>
              <a:t>Кто такой Билл Гейтс и Пол Аллен</a:t>
            </a:r>
            <a:endParaRPr lang="ru-RU" sz="34400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34034FC-9ED0-4522-AC29-DCD7EB62D43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15799" y="1452199"/>
            <a:ext cx="5576866" cy="41190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>
                <a:effectLst/>
                <a:ea typeface="Times New Roman" panose="02020603050405020304" pitchFamily="18" charset="0"/>
              </a:rPr>
              <a:t>Билл Гейтс и Пол Аллен — сооснователи компании </a:t>
            </a:r>
            <a:r>
              <a:rPr lang="en-US" sz="1600" dirty="0">
                <a:effectLst/>
                <a:ea typeface="Times New Roman" panose="02020603050405020304" pitchFamily="18" charset="0"/>
              </a:rPr>
              <a:t>Microsoft</a:t>
            </a:r>
            <a:r>
              <a:rPr lang="ru-RU" sz="1600" dirty="0">
                <a:effectLst/>
                <a:ea typeface="Times New Roman" panose="02020603050405020304" pitchFamily="18" charset="0"/>
              </a:rPr>
              <a:t>, одного из крупнейших производителей программного обеспечения в мире</a:t>
            </a:r>
          </a:p>
          <a:p>
            <a:pPr marL="0" indent="0">
              <a:buNone/>
            </a:pPr>
            <a:r>
              <a:rPr lang="ru-RU" sz="1600" dirty="0">
                <a:effectLst/>
                <a:ea typeface="Times New Roman" panose="02020603050405020304" pitchFamily="18" charset="0"/>
              </a:rPr>
              <a:t>Билл Гейтс — американский предприниматель, программист и филантроп. Он начал программировать в юном возрасте и в 1975 году вместе с Алленом основал </a:t>
            </a:r>
            <a:r>
              <a:rPr lang="en-US" sz="1600" dirty="0">
                <a:effectLst/>
                <a:ea typeface="Times New Roman" panose="02020603050405020304" pitchFamily="18" charset="0"/>
              </a:rPr>
              <a:t>Microsoft</a:t>
            </a:r>
            <a:r>
              <a:rPr lang="ru-RU" sz="1600" dirty="0">
                <a:effectLst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600" dirty="0">
                <a:effectLst/>
                <a:ea typeface="Times New Roman" panose="02020603050405020304" pitchFamily="18" charset="0"/>
              </a:rPr>
              <a:t>Пол Аллен — американский бизнесмен, инвестор и филантроп. Он был сооснователем </a:t>
            </a:r>
            <a:r>
              <a:rPr lang="en-US" sz="1600" dirty="0">
                <a:effectLst/>
                <a:ea typeface="Times New Roman" panose="02020603050405020304" pitchFamily="18" charset="0"/>
              </a:rPr>
              <a:t>Microsoft</a:t>
            </a:r>
            <a:r>
              <a:rPr lang="ru-RU" sz="1600" dirty="0">
                <a:effectLst/>
                <a:ea typeface="Times New Roman" panose="02020603050405020304" pitchFamily="18" charset="0"/>
              </a:rPr>
              <a:t> и сыграл ключевую роль в ее раннем развитии, особенно в создании программного обеспечения для первых персональных компьютеров.</a:t>
            </a:r>
            <a:endParaRPr lang="ru-RU" sz="16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98E2F04-DBCF-49DA-AF0A-0BC8E6989C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23514" y="2927061"/>
            <a:ext cx="6879143" cy="3930939"/>
          </a:xfrm>
          <a:prstGeom prst="rect">
            <a:avLst/>
          </a:prstGeom>
        </p:spPr>
      </p:pic>
      <p:pic>
        <p:nvPicPr>
          <p:cNvPr id="21" name="Объект 17">
            <a:extLst>
              <a:ext uri="{FF2B5EF4-FFF2-40B4-BE49-F238E27FC236}">
                <a16:creationId xmlns:a16="http://schemas.microsoft.com/office/drawing/2014/main" id="{1EACEB49-7AF9-4C32-B7CF-C402E7FC09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663" y="3009899"/>
            <a:ext cx="4242530" cy="384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61657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A4871D-4C2E-4BE0-86FD-B79657395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b="1" dirty="0">
                <a:effectLst/>
                <a:ea typeface="Times New Roman" panose="02020603050405020304" pitchFamily="18" charset="0"/>
              </a:rPr>
              <a:t>Перспективы ОС </a:t>
            </a:r>
            <a:r>
              <a:rPr lang="en-US" sz="6000" b="1" dirty="0">
                <a:effectLst/>
                <a:ea typeface="Times New Roman" panose="02020603050405020304" pitchFamily="18" charset="0"/>
              </a:rPr>
              <a:t>WINDOWS</a:t>
            </a:r>
            <a:endParaRPr lang="ru-RU" sz="6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3451D4-66D9-41C6-ABDE-1F58E507983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Перспективы Windows включают интеграцию с облаком и улучшение безопасности, а также поддержку гибридных рабочих мест и новых технологий. Microsoft продолжает упрощать интерфейс и адаптироваться к требованиям пользователей.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C5E092B-CAAB-4695-A8B1-9E3595E4B7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97" y="2089994"/>
            <a:ext cx="5708313" cy="321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55989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246A4F-E145-4985-AAC3-73C4DADDB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862" y="530847"/>
            <a:ext cx="5672415" cy="1984474"/>
          </a:xfrm>
        </p:spPr>
        <p:txBody>
          <a:bodyPr>
            <a:noAutofit/>
          </a:bodyPr>
          <a:lstStyle/>
          <a:p>
            <a:r>
              <a:rPr lang="ru-RU" sz="6500" b="1" dirty="0">
                <a:effectLst/>
                <a:ea typeface="Times New Roman" panose="02020603050405020304" pitchFamily="18" charset="0"/>
              </a:rPr>
              <a:t>История </a:t>
            </a:r>
            <a:r>
              <a:rPr lang="en-US" sz="6500" b="1" dirty="0">
                <a:effectLst/>
                <a:ea typeface="Times New Roman" panose="02020603050405020304" pitchFamily="18" charset="0"/>
              </a:rPr>
              <a:t>OC</a:t>
            </a:r>
            <a:br>
              <a:rPr lang="ru-RU" sz="6500" b="1" dirty="0">
                <a:effectLst/>
                <a:ea typeface="Times New Roman" panose="02020603050405020304" pitchFamily="18" charset="0"/>
              </a:rPr>
            </a:br>
            <a:r>
              <a:rPr lang="en-US" sz="6500" b="1" dirty="0">
                <a:ea typeface="Times New Roman" panose="02020603050405020304" pitchFamily="18" charset="0"/>
              </a:rPr>
              <a:t>LINUX</a:t>
            </a:r>
            <a:endParaRPr lang="ru-RU" sz="65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9C78ED8-EEB0-4934-9FA5-87BED4113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040" y="1402198"/>
            <a:ext cx="1886895" cy="223596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0567721-2A60-4DE2-A845-8338F9C9D1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7078" y="1985818"/>
            <a:ext cx="3893939" cy="4872182"/>
          </a:xfrm>
          <a:prstGeom prst="rect">
            <a:avLst/>
          </a:prstGeom>
        </p:spPr>
      </p:pic>
      <p:pic>
        <p:nvPicPr>
          <p:cNvPr id="15" name="Объект 14">
            <a:extLst>
              <a:ext uri="{FF2B5EF4-FFF2-40B4-BE49-F238E27FC236}">
                <a16:creationId xmlns:a16="http://schemas.microsoft.com/office/drawing/2014/main" id="{28138987-76AF-4F4C-8D38-79862D818C7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264" y="610516"/>
            <a:ext cx="797342" cy="987375"/>
          </a:xfr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04966F8-7191-4F90-9FAC-A64AFFFCD4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557" y="1163042"/>
            <a:ext cx="869697" cy="869697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7D40226-D642-4E03-8866-29A1842C07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3871" y="231050"/>
            <a:ext cx="869698" cy="86969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F3D514D-7E2D-4B20-99A3-75776D89E0C3}"/>
              </a:ext>
            </a:extLst>
          </p:cNvPr>
          <p:cNvSpPr txBox="1"/>
          <p:nvPr/>
        </p:nvSpPr>
        <p:spPr>
          <a:xfrm>
            <a:off x="379862" y="3188518"/>
            <a:ext cx="48768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Linux был создан Линусом Торвальдсом в 1991 году как открытая альтернатива Minix и быстро стал популярной операционной системой благодаря своей гибкости и сообществу разработчиков. С тех пор он стал основой для серверов, облачных технологий и встраиваемых систем, привлекая внимание как пользователей, так и крупных компаний.</a:t>
            </a:r>
          </a:p>
        </p:txBody>
      </p:sp>
    </p:spTree>
    <p:extLst>
      <p:ext uri="{BB962C8B-B14F-4D97-AF65-F5344CB8AC3E}">
        <p14:creationId xmlns:p14="http://schemas.microsoft.com/office/powerpoint/2010/main" val="2675976004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59A12F-1452-470C-8744-54759F2EF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>
                <a:effectLst/>
                <a:ea typeface="Times New Roman" panose="02020603050405020304" pitchFamily="18" charset="0"/>
              </a:rPr>
              <a:t>Линус Торвальдс</a:t>
            </a:r>
            <a:endParaRPr lang="ru-RU" sz="88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9D8CFBD-305C-42DA-B23C-F30AB668B2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213" y="923636"/>
            <a:ext cx="4742855" cy="5934364"/>
          </a:xfrm>
          <a:prstGeom prst="rect">
            <a:avLst/>
          </a:prstGeom>
        </p:spPr>
      </p:pic>
      <p:sp>
        <p:nvSpPr>
          <p:cNvPr id="13" name="Объект 12">
            <a:extLst>
              <a:ext uri="{FF2B5EF4-FFF2-40B4-BE49-F238E27FC236}">
                <a16:creationId xmlns:a16="http://schemas.microsoft.com/office/drawing/2014/main" id="{27846567-E729-4826-ABE2-18062B5B150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effectLst/>
                <a:latin typeface="+mj-lt"/>
                <a:ea typeface="Times New Roman" panose="02020603050405020304" pitchFamily="18" charset="0"/>
              </a:rPr>
              <a:t>Финно-американский программист. Создатель ядра Linux. Воодушевлённый прочтением книги Эндрю Таненбаума, посвящённой операционной системе Minix, Линус создал Linux — ядро операционной системы GNU/Linux, являющейся на данный момент самой распространённой из свободных операционных систем, а также наиболее популярной серверной ОС</a:t>
            </a:r>
            <a:endParaRPr lang="ru-RU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6272305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1BBABD-9A03-4F81-B12F-0F177206B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>
                <a:effectLst/>
                <a:ea typeface="Times New Roman" panose="02020603050405020304" pitchFamily="18" charset="0"/>
              </a:rPr>
              <a:t>Перспективы </a:t>
            </a:r>
            <a:r>
              <a:rPr lang="en-US" sz="4800" b="1" dirty="0">
                <a:effectLst/>
                <a:ea typeface="Times New Roman" panose="02020603050405020304" pitchFamily="18" charset="0"/>
              </a:rPr>
              <a:t>OC LINUX </a:t>
            </a:r>
            <a:endParaRPr lang="ru-RU" sz="7200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D5A28B1-66D2-4DD6-AC2B-491E161A5F0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6768" y="2580038"/>
            <a:ext cx="4855464" cy="30474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Перспективы ОС Linux выглядят многообещающими благодаря растущему интересу к облачным технологиям, контейнерам и встраиваемым системам. Открытость и гибкость Linux продолжают привлекать разработчиков и компании, способствуя его распространению в различных сферах.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08C1198-D864-4EB1-8805-26137C95D7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68" y="3644046"/>
            <a:ext cx="4779541" cy="2688492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F570214-BA1B-4CF8-963A-5E69BCE965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459" y="2939040"/>
            <a:ext cx="4779541" cy="268849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B4A17E6-EC8A-43E2-A7D3-856EA70604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948" y="2179782"/>
            <a:ext cx="4018666" cy="2270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378860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Дюна">
  <a:themeElements>
    <a:clrScheme name="Dune">
      <a:dk1>
        <a:srgbClr val="131313"/>
      </a:dk1>
      <a:lt1>
        <a:sysClr val="window" lastClr="FFFFFF"/>
      </a:lt1>
      <a:dk2>
        <a:srgbClr val="203430"/>
      </a:dk2>
      <a:lt2>
        <a:srgbClr val="F0EDE6"/>
      </a:lt2>
      <a:accent1>
        <a:srgbClr val="A57361"/>
      </a:accent1>
      <a:accent2>
        <a:srgbClr val="CD9979"/>
      </a:accent2>
      <a:accent3>
        <a:srgbClr val="4E6C67"/>
      </a:accent3>
      <a:accent4>
        <a:srgbClr val="BA958C"/>
      </a:accent4>
      <a:accent5>
        <a:srgbClr val="A08C60"/>
      </a:accent5>
      <a:accent6>
        <a:srgbClr val="956969"/>
      </a:accent6>
      <a:hlink>
        <a:srgbClr val="B0685E"/>
      </a:hlink>
      <a:folHlink>
        <a:srgbClr val="5E827E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une" id="{826328CA-5F67-4711-B85D-145ABD90F0C2}" vid="{19057A55-7D5A-4630-9E53-CA5ED644777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Дизайн дюн</Template>
  <TotalTime>114</TotalTime>
  <Words>425</Words>
  <Application>Microsoft Office PowerPoint</Application>
  <PresentationFormat>Широкоэкранный</PresentationFormat>
  <Paragraphs>23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Neue Haas Grotesk Text Pro</vt:lpstr>
      <vt:lpstr>Times New Roman</vt:lpstr>
      <vt:lpstr>Дюна</vt:lpstr>
      <vt:lpstr>История и перспективы развития операционной системы WINDOWS, LINUX</vt:lpstr>
      <vt:lpstr>Понятие «операционные системы»</vt:lpstr>
      <vt:lpstr>История операционных систем</vt:lpstr>
      <vt:lpstr>История ОС WINDOWS</vt:lpstr>
      <vt:lpstr>Кто такой Билл Гейтс и Пол Аллен</vt:lpstr>
      <vt:lpstr>Перспективы ОС WINDOWS</vt:lpstr>
      <vt:lpstr>История OC LINUX</vt:lpstr>
      <vt:lpstr>Линус Торвальдс</vt:lpstr>
      <vt:lpstr>Перспективы OC LINUX </vt:lpstr>
      <vt:lpstr>Заключение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и перспективы развития операционной системы WINDOWS, LINUX</dc:title>
  <dc:creator>Алексей Рыбаков</dc:creator>
  <cp:lastModifiedBy>Алексей Рыбаков</cp:lastModifiedBy>
  <cp:revision>6</cp:revision>
  <dcterms:created xsi:type="dcterms:W3CDTF">2025-03-27T10:22:42Z</dcterms:created>
  <dcterms:modified xsi:type="dcterms:W3CDTF">2025-03-27T12:19:13Z</dcterms:modified>
</cp:coreProperties>
</file>